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6"/>
  </p:notesMasterIdLst>
  <p:sldIdLst>
    <p:sldId id="256" r:id="rId2"/>
    <p:sldId id="258" r:id="rId3"/>
    <p:sldId id="260" r:id="rId4"/>
    <p:sldId id="282" r:id="rId5"/>
    <p:sldId id="352" r:id="rId6"/>
    <p:sldId id="356" r:id="rId7"/>
    <p:sldId id="353" r:id="rId8"/>
    <p:sldId id="265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370" r:id="rId21"/>
    <p:sldId id="300" r:id="rId22"/>
    <p:sldId id="295" r:id="rId23"/>
    <p:sldId id="296" r:id="rId24"/>
    <p:sldId id="297" r:id="rId25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Light" panose="00000400000000000000" pitchFamily="2" charset="0"/>
      <p:regular r:id="rId31"/>
      <p:bold r:id="rId32"/>
      <p:italic r:id="rId33"/>
      <p:boldItalic r:id="rId34"/>
    </p:embeddedFont>
    <p:embeddedFont>
      <p:font typeface="Poppins SemiBold" panose="000007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C1CC5C-57D3-4FF6-BE4A-DA191710BE4F}">
  <a:tblStyle styleId="{02C1CC5C-57D3-4FF6-BE4A-DA191710B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960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7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8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84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0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8" name="Google Shape;21668;ga74c21d089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9" name="Google Shape;21669;ga74c21d089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05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9" name="Google Shape;21609;ga5475f15f3_2_1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0" name="Google Shape;21610;ga5475f15f3_2_1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76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9" name="Google Shape;21609;ga5475f15f3_2_1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0" name="Google Shape;21610;ga5475f15f3_2_1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1" name="Google Shape;19071;ga5475f15f3_2_10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2" name="Google Shape;19072;ga5475f15f3_2_10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2" name="Google Shape;19842;gbfd77e217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3" name="Google Shape;19843;gbfd77e217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6" name="Google Shape;20616;g9f4e9fce8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7" name="Google Shape;20617;g9f4e9fce8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4" name="Google Shape;15834;ga142f89b9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5" name="Google Shape;15835;ga142f89b9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5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9" name="Google Shape;18859;gbfa63c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0" name="Google Shape;18860;gbfa63c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65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7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_1">
    <p:spTree>
      <p:nvGrpSpPr>
        <p:cNvPr id="1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35"/>
          <p:cNvSpPr/>
          <p:nvPr/>
        </p:nvSpPr>
        <p:spPr>
          <a:xfrm>
            <a:off x="0" y="1456075"/>
            <a:ext cx="84216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6" name="Google Shape;6826;p35"/>
          <p:cNvSpPr/>
          <p:nvPr/>
        </p:nvSpPr>
        <p:spPr>
          <a:xfrm>
            <a:off x="106437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7" name="Google Shape;6827;p35"/>
          <p:cNvSpPr txBox="1">
            <a:spLocks noGrp="1"/>
          </p:cNvSpPr>
          <p:nvPr>
            <p:ph type="title" hasCustomPrompt="1"/>
          </p:nvPr>
        </p:nvSpPr>
        <p:spPr>
          <a:xfrm>
            <a:off x="106437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8" name="Google Shape;6828;p35"/>
          <p:cNvSpPr/>
          <p:nvPr/>
        </p:nvSpPr>
        <p:spPr>
          <a:xfrm>
            <a:off x="3923546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9" name="Google Shape;6829;p35"/>
          <p:cNvSpPr/>
          <p:nvPr/>
        </p:nvSpPr>
        <p:spPr>
          <a:xfrm>
            <a:off x="678272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0" name="Google Shape;6830;p35"/>
          <p:cNvSpPr/>
          <p:nvPr/>
        </p:nvSpPr>
        <p:spPr>
          <a:xfrm>
            <a:off x="4572000" y="4327724"/>
            <a:ext cx="45720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1" name="Google Shape;6831;p35"/>
          <p:cNvGrpSpPr/>
          <p:nvPr/>
        </p:nvGrpSpPr>
        <p:grpSpPr>
          <a:xfrm rot="5400000">
            <a:off x="5423312" y="3787766"/>
            <a:ext cx="349968" cy="2052568"/>
            <a:chOff x="1037125" y="2236325"/>
            <a:chExt cx="149100" cy="874475"/>
          </a:xfrm>
        </p:grpSpPr>
        <p:sp>
          <p:nvSpPr>
            <p:cNvPr id="6832" name="Google Shape;683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8" name="Google Shape;6868;p35"/>
          <p:cNvSpPr txBox="1">
            <a:spLocks noGrp="1"/>
          </p:cNvSpPr>
          <p:nvPr>
            <p:ph type="subTitle" idx="1"/>
          </p:nvPr>
        </p:nvSpPr>
        <p:spPr>
          <a:xfrm>
            <a:off x="731669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69" name="Google Shape;6869;p35"/>
          <p:cNvSpPr txBox="1">
            <a:spLocks noGrp="1"/>
          </p:cNvSpPr>
          <p:nvPr>
            <p:ph type="subTitle" idx="2"/>
          </p:nvPr>
        </p:nvSpPr>
        <p:spPr>
          <a:xfrm>
            <a:off x="3591575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0" name="Google Shape;6870;p35"/>
          <p:cNvSpPr txBox="1">
            <a:spLocks noGrp="1"/>
          </p:cNvSpPr>
          <p:nvPr>
            <p:ph type="subTitle" idx="3"/>
          </p:nvPr>
        </p:nvSpPr>
        <p:spPr>
          <a:xfrm>
            <a:off x="6451481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1" name="Google Shape;6871;p35"/>
          <p:cNvSpPr txBox="1">
            <a:spLocks noGrp="1"/>
          </p:cNvSpPr>
          <p:nvPr>
            <p:ph type="subTitle" idx="4"/>
          </p:nvPr>
        </p:nvSpPr>
        <p:spPr>
          <a:xfrm>
            <a:off x="731669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2" name="Google Shape;6872;p35"/>
          <p:cNvSpPr txBox="1">
            <a:spLocks noGrp="1"/>
          </p:cNvSpPr>
          <p:nvPr>
            <p:ph type="subTitle" idx="5"/>
          </p:nvPr>
        </p:nvSpPr>
        <p:spPr>
          <a:xfrm>
            <a:off x="3591575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3" name="Google Shape;6873;p35"/>
          <p:cNvSpPr txBox="1">
            <a:spLocks noGrp="1"/>
          </p:cNvSpPr>
          <p:nvPr>
            <p:ph type="subTitle" idx="6"/>
          </p:nvPr>
        </p:nvSpPr>
        <p:spPr>
          <a:xfrm>
            <a:off x="6451481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4" name="Google Shape;6874;p35"/>
          <p:cNvSpPr txBox="1">
            <a:spLocks noGrp="1"/>
          </p:cNvSpPr>
          <p:nvPr>
            <p:ph type="title" idx="7"/>
          </p:nvPr>
        </p:nvSpPr>
        <p:spPr>
          <a:xfrm>
            <a:off x="731675" y="431400"/>
            <a:ext cx="384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875" name="Google Shape;6875;p35"/>
          <p:cNvGrpSpPr/>
          <p:nvPr/>
        </p:nvGrpSpPr>
        <p:grpSpPr>
          <a:xfrm>
            <a:off x="8096583" y="-871373"/>
            <a:ext cx="1908398" cy="2002309"/>
            <a:chOff x="1978188" y="2669545"/>
            <a:chExt cx="1908398" cy="2002309"/>
          </a:xfrm>
        </p:grpSpPr>
        <p:sp>
          <p:nvSpPr>
            <p:cNvPr id="6876" name="Google Shape;6876;p35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5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8" name="Google Shape;6878;p35"/>
          <p:cNvSpPr txBox="1">
            <a:spLocks noGrp="1"/>
          </p:cNvSpPr>
          <p:nvPr>
            <p:ph type="title" idx="8" hasCustomPrompt="1"/>
          </p:nvPr>
        </p:nvSpPr>
        <p:spPr>
          <a:xfrm>
            <a:off x="3923550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9" name="Google Shape;6879;p35"/>
          <p:cNvSpPr txBox="1">
            <a:spLocks noGrp="1"/>
          </p:cNvSpPr>
          <p:nvPr>
            <p:ph type="title" idx="9" hasCustomPrompt="1"/>
          </p:nvPr>
        </p:nvSpPr>
        <p:spPr>
          <a:xfrm>
            <a:off x="678272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2_1"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36"/>
          <p:cNvSpPr txBox="1">
            <a:spLocks noGrp="1"/>
          </p:cNvSpPr>
          <p:nvPr>
            <p:ph type="subTitle" idx="1"/>
          </p:nvPr>
        </p:nvSpPr>
        <p:spPr>
          <a:xfrm>
            <a:off x="4715350" y="1409500"/>
            <a:ext cx="3690900" cy="25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82" name="Google Shape;6882;p36"/>
          <p:cNvSpPr/>
          <p:nvPr/>
        </p:nvSpPr>
        <p:spPr>
          <a:xfrm rot="4500117" flipH="1">
            <a:off x="787108" y="929270"/>
            <a:ext cx="958257" cy="836789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6883" name="Google Shape;6883;p36"/>
          <p:cNvGrpSpPr/>
          <p:nvPr/>
        </p:nvGrpSpPr>
        <p:grpSpPr>
          <a:xfrm rot="5400000" flipH="1">
            <a:off x="588918" y="606393"/>
            <a:ext cx="349968" cy="2060963"/>
            <a:chOff x="1037125" y="2236325"/>
            <a:chExt cx="149100" cy="874475"/>
          </a:xfrm>
        </p:grpSpPr>
        <p:sp>
          <p:nvSpPr>
            <p:cNvPr id="6884" name="Google Shape;6884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0" name="Google Shape;6920;p36"/>
          <p:cNvSpPr/>
          <p:nvPr/>
        </p:nvSpPr>
        <p:spPr>
          <a:xfrm flipH="1">
            <a:off x="8198788" y="222898"/>
            <a:ext cx="725102" cy="633202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1" name="Google Shape;6921;p36"/>
          <p:cNvGrpSpPr/>
          <p:nvPr/>
        </p:nvGrpSpPr>
        <p:grpSpPr>
          <a:xfrm rot="5400000" flipH="1">
            <a:off x="8390322" y="4514432"/>
            <a:ext cx="1019815" cy="948206"/>
            <a:chOff x="2113525" y="2880575"/>
            <a:chExt cx="609500" cy="564375"/>
          </a:xfrm>
        </p:grpSpPr>
        <p:sp>
          <p:nvSpPr>
            <p:cNvPr id="6922" name="Google Shape;6922;p3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6" name="Google Shape;6926;p3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6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1" name="Google Shape;6981;p38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2" name="Google Shape;6982;p38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3" name="Google Shape;6983;p38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38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38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986" name="Google Shape;6986;p38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8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8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8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8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8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8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8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8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8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8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8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8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8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8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8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8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8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8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8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8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8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8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8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8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8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8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8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8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8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8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8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8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9" name="Google Shape;7019;p38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7020" name="Google Shape;7020;p38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8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8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8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8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8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8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8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8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8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8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8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8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8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8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8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8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8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8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8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8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8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8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8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8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8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8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8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8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8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8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8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8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8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8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8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8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8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8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8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8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8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8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8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8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8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8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8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8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8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8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8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8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8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8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8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8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8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8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8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8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8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8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8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8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8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8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8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8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8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8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8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8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8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8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8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8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8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8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8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8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8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8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8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8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8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8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8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8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8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8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8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8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8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8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8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8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8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8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8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8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8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8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8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8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8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8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8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8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8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8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8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8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8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38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38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38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38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38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38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38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38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38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38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38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38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8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8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8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8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8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8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8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8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8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38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38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38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8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8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8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8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8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8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8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8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8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8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8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8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8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8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8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8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8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8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8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8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8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8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8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8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8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8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8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8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8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8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8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8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8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38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38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8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2" name="Google Shape;7202;p38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3" name="Google Shape;7203;p38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4" name="Google Shape;7204;p38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5" name="Google Shape;7205;p38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6" name="Google Shape;7206;p38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7" name="Google Shape;7207;p38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7208" name="Google Shape;7208;p38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8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8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8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8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8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8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8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8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8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8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8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8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8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8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8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8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8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8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8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8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8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8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8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8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8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8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8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8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8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8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8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8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8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8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8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4" name="Google Shape;7244;p38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5" name="Google Shape;7245;p38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6" name="Google Shape;7246;p38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7247" name="Google Shape;7247;p3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3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3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3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3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3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3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3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3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1" name="Google Shape;7981;p38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3" name="Google Shape;7983;p39"/>
          <p:cNvSpPr txBox="1">
            <a:spLocks noGrp="1"/>
          </p:cNvSpPr>
          <p:nvPr>
            <p:ph type="title"/>
          </p:nvPr>
        </p:nvSpPr>
        <p:spPr>
          <a:xfrm>
            <a:off x="3055478" y="431400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984" name="Google Shape;7984;p39"/>
          <p:cNvSpPr/>
          <p:nvPr/>
        </p:nvSpPr>
        <p:spPr>
          <a:xfrm>
            <a:off x="8237297" y="-25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39"/>
          <p:cNvGrpSpPr/>
          <p:nvPr/>
        </p:nvGrpSpPr>
        <p:grpSpPr>
          <a:xfrm rot="10800000">
            <a:off x="8566700" y="2996665"/>
            <a:ext cx="274836" cy="1611920"/>
            <a:chOff x="4769975" y="2151700"/>
            <a:chExt cx="149100" cy="874475"/>
          </a:xfrm>
        </p:grpSpPr>
        <p:sp>
          <p:nvSpPr>
            <p:cNvPr id="7986" name="Google Shape;7986;p3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39"/>
          <p:cNvGrpSpPr/>
          <p:nvPr/>
        </p:nvGrpSpPr>
        <p:grpSpPr>
          <a:xfrm rot="10800000">
            <a:off x="8421619" y="431399"/>
            <a:ext cx="1299260" cy="1296418"/>
            <a:chOff x="6378300" y="2596400"/>
            <a:chExt cx="754375" cy="752725"/>
          </a:xfrm>
        </p:grpSpPr>
        <p:sp>
          <p:nvSpPr>
            <p:cNvPr id="8020" name="Google Shape;8020;p3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81" r:id="rId6"/>
    <p:sldLayoutId id="2147483682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CTJBqX7fdM-M2fgLJVyYm2gnXVuwkNH6TUnXKE7muM/co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XCTJBqX7fdM-M2fgLJVyYm2gnXVuwkNH6TUnXKE7muM/cop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Construction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Proposal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project begins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6 and 8 unlocked layer of </a:t>
            </a:r>
            <a:r>
              <a:rPr lang="en-US" b="1" dirty="0" err="1"/>
              <a:t>MobileNet</a:t>
            </a:r>
            <a:r>
              <a:rPr lang="en-US" dirty="0"/>
              <a:t>.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7F891-ABE3-6EFD-EF26-95EEE83D53CA}"/>
              </a:ext>
            </a:extLst>
          </p:cNvPr>
          <p:cNvSpPr/>
          <p:nvPr/>
        </p:nvSpPr>
        <p:spPr>
          <a:xfrm>
            <a:off x="428574" y="1917696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360FB31-EC88-8023-7C9E-2A0726DEBD86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48C1DF7-0AFE-C08D-5156-B2FBE4978569}"/>
              </a:ext>
            </a:extLst>
          </p:cNvPr>
          <p:cNvSpPr/>
          <p:nvPr/>
        </p:nvSpPr>
        <p:spPr>
          <a:xfrm>
            <a:off x="428572" y="391332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1D687758-3187-D8F8-16BC-DA5263FAD3D5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155010" y="1708380"/>
            <a:ext cx="2" cy="2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D20AC2-5BE1-4761-3A3B-199967DAC6AF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1155008" y="3302630"/>
            <a:ext cx="1" cy="61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Google Shape;12952;p61">
            <a:extLst>
              <a:ext uri="{FF2B5EF4-FFF2-40B4-BE49-F238E27FC236}">
                <a16:creationId xmlns:a16="http://schemas.microsoft.com/office/drawing/2014/main" id="{A3BFCB17-F2B6-9B7D-519E-C53B3831AE7F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v3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53ECE9-264C-690D-E175-E52406BE2F26}"/>
              </a:ext>
            </a:extLst>
          </p:cNvPr>
          <p:cNvSpPr/>
          <p:nvPr/>
        </p:nvSpPr>
        <p:spPr>
          <a:xfrm>
            <a:off x="428573" y="282443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1C082B-BC02-F156-604B-83C4F9D704E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1155009" y="2395896"/>
            <a:ext cx="1" cy="42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0" name="Google Shape;12972;p61">
            <a:extLst>
              <a:ext uri="{FF2B5EF4-FFF2-40B4-BE49-F238E27FC236}">
                <a16:creationId xmlns:a16="http://schemas.microsoft.com/office/drawing/2014/main" id="{3BE6B0B2-2FB1-F682-2150-71078B5B879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1" name="Google Shape;12973;p61">
              <a:extLst>
                <a:ext uri="{FF2B5EF4-FFF2-40B4-BE49-F238E27FC236}">
                  <a16:creationId xmlns:a16="http://schemas.microsoft.com/office/drawing/2014/main" id="{3E5CBB93-3FBF-59FD-3018-74545D7A37C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4;p61">
              <a:extLst>
                <a:ext uri="{FF2B5EF4-FFF2-40B4-BE49-F238E27FC236}">
                  <a16:creationId xmlns:a16="http://schemas.microsoft.com/office/drawing/2014/main" id="{31992F2E-A850-575D-0FEF-CA4397440FE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5;p61">
              <a:extLst>
                <a:ext uri="{FF2B5EF4-FFF2-40B4-BE49-F238E27FC236}">
                  <a16:creationId xmlns:a16="http://schemas.microsoft.com/office/drawing/2014/main" id="{D967B906-2A56-B077-09B7-33D7EB766D0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6;p61">
              <a:extLst>
                <a:ext uri="{FF2B5EF4-FFF2-40B4-BE49-F238E27FC236}">
                  <a16:creationId xmlns:a16="http://schemas.microsoft.com/office/drawing/2014/main" id="{9F9F70DF-F234-6119-EF1E-8E2EC0CA457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7;p61">
              <a:extLst>
                <a:ext uri="{FF2B5EF4-FFF2-40B4-BE49-F238E27FC236}">
                  <a16:creationId xmlns:a16="http://schemas.microsoft.com/office/drawing/2014/main" id="{176F7223-5D5C-752D-2923-ED09E4B3F48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8;p61">
              <a:extLst>
                <a:ext uri="{FF2B5EF4-FFF2-40B4-BE49-F238E27FC236}">
                  <a16:creationId xmlns:a16="http://schemas.microsoft.com/office/drawing/2014/main" id="{0523A6D6-70A3-1364-6E87-E6A9A0B0E36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79;p61">
              <a:extLst>
                <a:ext uri="{FF2B5EF4-FFF2-40B4-BE49-F238E27FC236}">
                  <a16:creationId xmlns:a16="http://schemas.microsoft.com/office/drawing/2014/main" id="{E22CA346-496A-29AB-8F06-3A11DDA0BA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0;p61">
              <a:extLst>
                <a:ext uri="{FF2B5EF4-FFF2-40B4-BE49-F238E27FC236}">
                  <a16:creationId xmlns:a16="http://schemas.microsoft.com/office/drawing/2014/main" id="{74ED58D6-E8FD-F94A-518D-072F427B3C3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1;p61">
              <a:extLst>
                <a:ext uri="{FF2B5EF4-FFF2-40B4-BE49-F238E27FC236}">
                  <a16:creationId xmlns:a16="http://schemas.microsoft.com/office/drawing/2014/main" id="{6CEE165C-FFF4-4175-3661-6ED7ADCDF1B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2;p61">
              <a:extLst>
                <a:ext uri="{FF2B5EF4-FFF2-40B4-BE49-F238E27FC236}">
                  <a16:creationId xmlns:a16="http://schemas.microsoft.com/office/drawing/2014/main" id="{7B631BF4-76E0-D7BC-DF54-7311E54B792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83;p61">
              <a:extLst>
                <a:ext uri="{FF2B5EF4-FFF2-40B4-BE49-F238E27FC236}">
                  <a16:creationId xmlns:a16="http://schemas.microsoft.com/office/drawing/2014/main" id="{B1EBED3C-EAF3-3895-59BA-8F6AFEB4B7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4;p61">
              <a:extLst>
                <a:ext uri="{FF2B5EF4-FFF2-40B4-BE49-F238E27FC236}">
                  <a16:creationId xmlns:a16="http://schemas.microsoft.com/office/drawing/2014/main" id="{EAC07D72-372F-A4A0-72AC-256D407A98C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972;p61">
            <a:extLst>
              <a:ext uri="{FF2B5EF4-FFF2-40B4-BE49-F238E27FC236}">
                <a16:creationId xmlns:a16="http://schemas.microsoft.com/office/drawing/2014/main" id="{38D558AD-38A7-9B0F-6858-8056DD21BCE9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4" name="Google Shape;12973;p61">
              <a:extLst>
                <a:ext uri="{FF2B5EF4-FFF2-40B4-BE49-F238E27FC236}">
                  <a16:creationId xmlns:a16="http://schemas.microsoft.com/office/drawing/2014/main" id="{1B0B37E5-A8E4-7799-D65C-65AA001B2D1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4;p61">
              <a:extLst>
                <a:ext uri="{FF2B5EF4-FFF2-40B4-BE49-F238E27FC236}">
                  <a16:creationId xmlns:a16="http://schemas.microsoft.com/office/drawing/2014/main" id="{9779F9D3-B328-2C0C-9D8C-1234C4791E8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5;p61">
              <a:extLst>
                <a:ext uri="{FF2B5EF4-FFF2-40B4-BE49-F238E27FC236}">
                  <a16:creationId xmlns:a16="http://schemas.microsoft.com/office/drawing/2014/main" id="{99DB8BE9-ABEB-9909-188B-DE309ADFC47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6;p61">
              <a:extLst>
                <a:ext uri="{FF2B5EF4-FFF2-40B4-BE49-F238E27FC236}">
                  <a16:creationId xmlns:a16="http://schemas.microsoft.com/office/drawing/2014/main" id="{455E8CD2-DFC3-E512-CE1C-A204B63C04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7;p61">
              <a:extLst>
                <a:ext uri="{FF2B5EF4-FFF2-40B4-BE49-F238E27FC236}">
                  <a16:creationId xmlns:a16="http://schemas.microsoft.com/office/drawing/2014/main" id="{FF72D66C-635A-9EA0-13CD-3B2C4CA41B86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8;p61">
              <a:extLst>
                <a:ext uri="{FF2B5EF4-FFF2-40B4-BE49-F238E27FC236}">
                  <a16:creationId xmlns:a16="http://schemas.microsoft.com/office/drawing/2014/main" id="{7A2EE82F-9FEC-8D1C-1A27-0F4A5A0BC2E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9;p61">
              <a:extLst>
                <a:ext uri="{FF2B5EF4-FFF2-40B4-BE49-F238E27FC236}">
                  <a16:creationId xmlns:a16="http://schemas.microsoft.com/office/drawing/2014/main" id="{D79BC26C-0C79-A08C-F896-F0F4F7959D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0;p61">
              <a:extLst>
                <a:ext uri="{FF2B5EF4-FFF2-40B4-BE49-F238E27FC236}">
                  <a16:creationId xmlns:a16="http://schemas.microsoft.com/office/drawing/2014/main" id="{6847B52E-3584-2A2E-42B4-BA1173BDBEE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1;p61">
              <a:extLst>
                <a:ext uri="{FF2B5EF4-FFF2-40B4-BE49-F238E27FC236}">
                  <a16:creationId xmlns:a16="http://schemas.microsoft.com/office/drawing/2014/main" id="{54E1349D-F00A-5086-149B-4B75BC87F8D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2;p61">
              <a:extLst>
                <a:ext uri="{FF2B5EF4-FFF2-40B4-BE49-F238E27FC236}">
                  <a16:creationId xmlns:a16="http://schemas.microsoft.com/office/drawing/2014/main" id="{EFACEF68-A472-AE0F-A3DA-EAB30938D30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83;p61">
              <a:extLst>
                <a:ext uri="{FF2B5EF4-FFF2-40B4-BE49-F238E27FC236}">
                  <a16:creationId xmlns:a16="http://schemas.microsoft.com/office/drawing/2014/main" id="{3BAFDBA8-C5B9-8B23-7E19-09E77FC972B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4;p61">
              <a:extLst>
                <a:ext uri="{FF2B5EF4-FFF2-40B4-BE49-F238E27FC236}">
                  <a16:creationId xmlns:a16="http://schemas.microsoft.com/office/drawing/2014/main" id="{CD3C279A-CD77-9704-5613-AF2BBBE11BF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972;p61">
            <a:extLst>
              <a:ext uri="{FF2B5EF4-FFF2-40B4-BE49-F238E27FC236}">
                <a16:creationId xmlns:a16="http://schemas.microsoft.com/office/drawing/2014/main" id="{7664271F-E4D2-620A-5C92-C0E631A29D25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47" name="Google Shape;12973;p61">
              <a:extLst>
                <a:ext uri="{FF2B5EF4-FFF2-40B4-BE49-F238E27FC236}">
                  <a16:creationId xmlns:a16="http://schemas.microsoft.com/office/drawing/2014/main" id="{54565A89-53C3-3176-98AC-2568B02BF2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74;p61">
              <a:extLst>
                <a:ext uri="{FF2B5EF4-FFF2-40B4-BE49-F238E27FC236}">
                  <a16:creationId xmlns:a16="http://schemas.microsoft.com/office/drawing/2014/main" id="{691A821D-3D2D-B13C-6D3F-71BDF102DFC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75;p61">
              <a:extLst>
                <a:ext uri="{FF2B5EF4-FFF2-40B4-BE49-F238E27FC236}">
                  <a16:creationId xmlns:a16="http://schemas.microsoft.com/office/drawing/2014/main" id="{976C65E6-2A4F-B16A-7181-29647D3E8F9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76;p61">
              <a:extLst>
                <a:ext uri="{FF2B5EF4-FFF2-40B4-BE49-F238E27FC236}">
                  <a16:creationId xmlns:a16="http://schemas.microsoft.com/office/drawing/2014/main" id="{8BA9B8E4-9026-62BA-5911-77F7780EDB0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77;p61">
              <a:extLst>
                <a:ext uri="{FF2B5EF4-FFF2-40B4-BE49-F238E27FC236}">
                  <a16:creationId xmlns:a16="http://schemas.microsoft.com/office/drawing/2014/main" id="{35CBD792-2E0E-3046-72D8-C332F3B1305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8;p61">
              <a:extLst>
                <a:ext uri="{FF2B5EF4-FFF2-40B4-BE49-F238E27FC236}">
                  <a16:creationId xmlns:a16="http://schemas.microsoft.com/office/drawing/2014/main" id="{63CB47B5-4B0F-8561-0789-DA09396F230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9;p61">
              <a:extLst>
                <a:ext uri="{FF2B5EF4-FFF2-40B4-BE49-F238E27FC236}">
                  <a16:creationId xmlns:a16="http://schemas.microsoft.com/office/drawing/2014/main" id="{A3769F51-BA7B-5760-F1DC-A94E015C297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80;p61">
              <a:extLst>
                <a:ext uri="{FF2B5EF4-FFF2-40B4-BE49-F238E27FC236}">
                  <a16:creationId xmlns:a16="http://schemas.microsoft.com/office/drawing/2014/main" id="{0C7B9563-1C45-3EBE-8EC0-858BB18A59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81;p61">
              <a:extLst>
                <a:ext uri="{FF2B5EF4-FFF2-40B4-BE49-F238E27FC236}">
                  <a16:creationId xmlns:a16="http://schemas.microsoft.com/office/drawing/2014/main" id="{9B7AC0F2-6E53-61EC-7BE5-4BB16A3783C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82;p61">
              <a:extLst>
                <a:ext uri="{FF2B5EF4-FFF2-40B4-BE49-F238E27FC236}">
                  <a16:creationId xmlns:a16="http://schemas.microsoft.com/office/drawing/2014/main" id="{486883EC-4FFB-C2FA-D394-666F45E1B6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83;p61">
              <a:extLst>
                <a:ext uri="{FF2B5EF4-FFF2-40B4-BE49-F238E27FC236}">
                  <a16:creationId xmlns:a16="http://schemas.microsoft.com/office/drawing/2014/main" id="{82758488-74F1-6145-46E8-ECFF386ED7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4;p61">
              <a:extLst>
                <a:ext uri="{FF2B5EF4-FFF2-40B4-BE49-F238E27FC236}">
                  <a16:creationId xmlns:a16="http://schemas.microsoft.com/office/drawing/2014/main" id="{6F347010-3A72-4737-B60D-37BB719534C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364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3194227" y="352704"/>
            <a:ext cx="2211349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raining Results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56E9660-361B-EADF-166B-EE385F87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82758"/>
              </p:ext>
            </p:extLst>
          </p:nvPr>
        </p:nvGraphicFramePr>
        <p:xfrm>
          <a:off x="825596" y="1187635"/>
          <a:ext cx="6948609" cy="2311400"/>
        </p:xfrm>
        <a:graphic>
          <a:graphicData uri="http://schemas.openxmlformats.org/drawingml/2006/table">
            <a:tbl>
              <a:tblPr firstRow="1" bandRow="1">
                <a:tableStyleId>{02C1CC5C-57D3-4FF6-BE4A-DA191710BE4F}</a:tableStyleId>
              </a:tblPr>
              <a:tblGrid>
                <a:gridCol w="728784">
                  <a:extLst>
                    <a:ext uri="{9D8B030D-6E8A-4147-A177-3AD203B41FA5}">
                      <a16:colId xmlns:a16="http://schemas.microsoft.com/office/drawing/2014/main" val="20946187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23133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6648019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770633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17990225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19632621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5406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Model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N. Layer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locked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Training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88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71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7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14098"/>
                  </a:ext>
                </a:extLst>
              </a:tr>
            </a:tbl>
          </a:graphicData>
        </a:graphic>
      </p:graphicFrame>
      <p:grpSp>
        <p:nvGrpSpPr>
          <p:cNvPr id="10" name="Google Shape;12972;p61">
            <a:extLst>
              <a:ext uri="{FF2B5EF4-FFF2-40B4-BE49-F238E27FC236}">
                <a16:creationId xmlns:a16="http://schemas.microsoft.com/office/drawing/2014/main" id="{7C5A090C-9A04-584B-2E15-61B3017E8521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11" name="Google Shape;12973;p61">
              <a:extLst>
                <a:ext uri="{FF2B5EF4-FFF2-40B4-BE49-F238E27FC236}">
                  <a16:creationId xmlns:a16="http://schemas.microsoft.com/office/drawing/2014/main" id="{1F9C21EA-8203-616E-744D-0D4E272F55B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4;p61">
              <a:extLst>
                <a:ext uri="{FF2B5EF4-FFF2-40B4-BE49-F238E27FC236}">
                  <a16:creationId xmlns:a16="http://schemas.microsoft.com/office/drawing/2014/main" id="{FB43F19C-CB54-76A4-C03A-442723CB092D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75;p61">
              <a:extLst>
                <a:ext uri="{FF2B5EF4-FFF2-40B4-BE49-F238E27FC236}">
                  <a16:creationId xmlns:a16="http://schemas.microsoft.com/office/drawing/2014/main" id="{488DF7CE-747B-A63F-F26F-19816836AEF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76;p61">
              <a:extLst>
                <a:ext uri="{FF2B5EF4-FFF2-40B4-BE49-F238E27FC236}">
                  <a16:creationId xmlns:a16="http://schemas.microsoft.com/office/drawing/2014/main" id="{A2D9FD9B-91F3-A436-2495-1C7FA90662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7;p61">
              <a:extLst>
                <a:ext uri="{FF2B5EF4-FFF2-40B4-BE49-F238E27FC236}">
                  <a16:creationId xmlns:a16="http://schemas.microsoft.com/office/drawing/2014/main" id="{31011568-8ADB-2F9B-D582-6A719600DB1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8;p61">
              <a:extLst>
                <a:ext uri="{FF2B5EF4-FFF2-40B4-BE49-F238E27FC236}">
                  <a16:creationId xmlns:a16="http://schemas.microsoft.com/office/drawing/2014/main" id="{838D78E2-63C2-AAAD-DA4A-EE47BD2BF0D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9;p61">
              <a:extLst>
                <a:ext uri="{FF2B5EF4-FFF2-40B4-BE49-F238E27FC236}">
                  <a16:creationId xmlns:a16="http://schemas.microsoft.com/office/drawing/2014/main" id="{7EAAB7D4-8F97-3CC8-4EF4-EAF26B79ED3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80;p61">
              <a:extLst>
                <a:ext uri="{FF2B5EF4-FFF2-40B4-BE49-F238E27FC236}">
                  <a16:creationId xmlns:a16="http://schemas.microsoft.com/office/drawing/2014/main" id="{8DDFC1C8-424C-0B14-1AE2-BAA23492FB3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81;p61">
              <a:extLst>
                <a:ext uri="{FF2B5EF4-FFF2-40B4-BE49-F238E27FC236}">
                  <a16:creationId xmlns:a16="http://schemas.microsoft.com/office/drawing/2014/main" id="{E9DA2E0D-D672-AE93-ED80-13877613F6B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82;p61">
              <a:extLst>
                <a:ext uri="{FF2B5EF4-FFF2-40B4-BE49-F238E27FC236}">
                  <a16:creationId xmlns:a16="http://schemas.microsoft.com/office/drawing/2014/main" id="{BA218A62-AF56-C63D-1BBF-F524686DDD2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3;p61">
              <a:extLst>
                <a:ext uri="{FF2B5EF4-FFF2-40B4-BE49-F238E27FC236}">
                  <a16:creationId xmlns:a16="http://schemas.microsoft.com/office/drawing/2014/main" id="{422D70A7-65F6-B04B-5FDA-5BFF2AA2E0E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4;p61">
              <a:extLst>
                <a:ext uri="{FF2B5EF4-FFF2-40B4-BE49-F238E27FC236}">
                  <a16:creationId xmlns:a16="http://schemas.microsoft.com/office/drawing/2014/main" id="{B52A737F-20FD-A673-3B9C-CC06282746C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996;p61">
            <a:extLst>
              <a:ext uri="{FF2B5EF4-FFF2-40B4-BE49-F238E27FC236}">
                <a16:creationId xmlns:a16="http://schemas.microsoft.com/office/drawing/2014/main" id="{CC528444-FF1A-AAD8-DB4B-1F6EB88BE5E7}"/>
              </a:ext>
            </a:extLst>
          </p:cNvPr>
          <p:cNvSpPr txBox="1">
            <a:spLocks/>
          </p:cNvSpPr>
          <p:nvPr/>
        </p:nvSpPr>
        <p:spPr>
          <a:xfrm>
            <a:off x="1246005" y="3754705"/>
            <a:ext cx="610779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All model were trained for a number of epochs that varied between 15/20.</a:t>
            </a:r>
          </a:p>
        </p:txBody>
      </p:sp>
    </p:spTree>
    <p:extLst>
      <p:ext uri="{BB962C8B-B14F-4D97-AF65-F5344CB8AC3E}">
        <p14:creationId xmlns:p14="http://schemas.microsoft.com/office/powerpoint/2010/main" val="245907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1146751" y="3288487"/>
            <a:ext cx="2305879" cy="1101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48E1FF-4403-081B-3F68-0084194A90AB}"/>
              </a:ext>
            </a:extLst>
          </p:cNvPr>
          <p:cNvSpPr txBox="1"/>
          <p:nvPr/>
        </p:nvSpPr>
        <p:spPr>
          <a:xfrm>
            <a:off x="1159203" y="3342435"/>
            <a:ext cx="2305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accent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b="1" dirty="0">
                <a:solidFill>
                  <a:schemeClr val="accent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performance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E423A62-45A1-22E6-B616-D56CA6B0BBE4}"/>
              </a:ext>
            </a:extLst>
          </p:cNvPr>
          <p:cNvSpPr txBox="1"/>
          <p:nvPr/>
        </p:nvSpPr>
        <p:spPr>
          <a:xfrm>
            <a:off x="1171656" y="3638022"/>
            <a:ext cx="230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blablablbldffdassssssssssssssssssssssssssssssssssssssssssssssssssssssssssss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572000" y="3276297"/>
            <a:ext cx="2305879" cy="1101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D2382C-F6C7-E382-79EB-32ACE0BAD1D5}"/>
              </a:ext>
            </a:extLst>
          </p:cNvPr>
          <p:cNvSpPr txBox="1"/>
          <p:nvPr/>
        </p:nvSpPr>
        <p:spPr>
          <a:xfrm>
            <a:off x="4584452" y="3330245"/>
            <a:ext cx="2305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performance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AD1E72E-D413-9642-8A5C-955FEB3E81EB}"/>
              </a:ext>
            </a:extLst>
          </p:cNvPr>
          <p:cNvSpPr txBox="1"/>
          <p:nvPr/>
        </p:nvSpPr>
        <p:spPr>
          <a:xfrm>
            <a:off x="4596905" y="3625832"/>
            <a:ext cx="230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blablablbldffdassssssssssssssssssssssssssssssssssssssssssssssssssssssssssss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EC67B8-42C9-1BCE-7C90-9769293F600E}"/>
              </a:ext>
            </a:extLst>
          </p:cNvPr>
          <p:cNvSpPr txBox="1"/>
          <p:nvPr/>
        </p:nvSpPr>
        <p:spPr>
          <a:xfrm>
            <a:off x="1658579" y="1688004"/>
            <a:ext cx="4860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 err="1"/>
              <a:t>Inseriamo</a:t>
            </a:r>
            <a:r>
              <a:rPr lang="en-US" dirty="0"/>
              <a:t> le </a:t>
            </a:r>
            <a:r>
              <a:rPr lang="en-US" dirty="0" err="1"/>
              <a:t>immagini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qui</a:t>
            </a:r>
          </a:p>
        </p:txBody>
      </p:sp>
    </p:spTree>
    <p:extLst>
      <p:ext uri="{BB962C8B-B14F-4D97-AF65-F5344CB8AC3E}">
        <p14:creationId xmlns:p14="http://schemas.microsoft.com/office/powerpoint/2010/main" val="205101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1146751" y="3288487"/>
            <a:ext cx="2305879" cy="1101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48E1FF-4403-081B-3F68-0084194A90AB}"/>
              </a:ext>
            </a:extLst>
          </p:cNvPr>
          <p:cNvSpPr txBox="1"/>
          <p:nvPr/>
        </p:nvSpPr>
        <p:spPr>
          <a:xfrm>
            <a:off x="1159203" y="3342435"/>
            <a:ext cx="2305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accent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b="1" dirty="0">
                <a:solidFill>
                  <a:schemeClr val="accent4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performance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E423A62-45A1-22E6-B616-D56CA6B0BBE4}"/>
              </a:ext>
            </a:extLst>
          </p:cNvPr>
          <p:cNvSpPr txBox="1"/>
          <p:nvPr/>
        </p:nvSpPr>
        <p:spPr>
          <a:xfrm>
            <a:off x="1171656" y="3638022"/>
            <a:ext cx="230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blablablbldffdassssssssssssssssssssssssssssssssssssssssssssssssssssssssssss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572000" y="3276297"/>
            <a:ext cx="2305879" cy="1101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3D2382C-F6C7-E382-79EB-32ACE0BAD1D5}"/>
              </a:ext>
            </a:extLst>
          </p:cNvPr>
          <p:cNvSpPr txBox="1"/>
          <p:nvPr/>
        </p:nvSpPr>
        <p:spPr>
          <a:xfrm>
            <a:off x="4584452" y="3330245"/>
            <a:ext cx="2305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Validation</a:t>
            </a:r>
            <a:r>
              <a:rPr lang="it-IT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performance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AD1E72E-D413-9642-8A5C-955FEB3E81EB}"/>
              </a:ext>
            </a:extLst>
          </p:cNvPr>
          <p:cNvSpPr txBox="1"/>
          <p:nvPr/>
        </p:nvSpPr>
        <p:spPr>
          <a:xfrm>
            <a:off x="4596905" y="3625832"/>
            <a:ext cx="230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blablablbldffdassssssssssssssssssssssssssssssssssssssssssssssssssssssssssss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EC67B8-42C9-1BCE-7C90-9769293F600E}"/>
              </a:ext>
            </a:extLst>
          </p:cNvPr>
          <p:cNvSpPr txBox="1"/>
          <p:nvPr/>
        </p:nvSpPr>
        <p:spPr>
          <a:xfrm>
            <a:off x="1658579" y="1688004"/>
            <a:ext cx="4860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Qui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mettere</a:t>
            </a:r>
            <a:r>
              <a:rPr lang="en-US" dirty="0"/>
              <a:t> le confusion matrix del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migliore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906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Efficency techniques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47285" y="1153980"/>
            <a:ext cx="4724700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best model obtained in the training was subjected to pruning and </a:t>
            </a:r>
            <a:r>
              <a:rPr lang="en-US" dirty="0" err="1"/>
              <a:t>knoledge</a:t>
            </a:r>
            <a:r>
              <a:rPr lang="en-US" dirty="0"/>
              <a:t> distillation 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Pruning </a:t>
            </a:r>
            <a:r>
              <a:rPr lang="en-US" dirty="0"/>
              <a:t>to reduce the model complexity and to make it mobile-ready.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 err="1">
                <a:latin typeface="Poppins SemiBold"/>
                <a:cs typeface="Poppins SemiBold"/>
                <a:sym typeface="Poppins SemiBold"/>
              </a:rPr>
              <a:t>Knoledge</a:t>
            </a:r>
            <a:r>
              <a:rPr lang="en-US" dirty="0">
                <a:latin typeface="Poppins SemiBold"/>
                <a:cs typeface="Poppins SemiBold"/>
                <a:sym typeface="Poppins SemiBold"/>
              </a:rPr>
              <a:t> distillation </a:t>
            </a:r>
            <a:r>
              <a:rPr lang="en-US" dirty="0"/>
              <a:t>using the pruned model as student and the original model as teacher, to further improve the pruned model.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Performances</a:t>
            </a:r>
            <a:r>
              <a:rPr lang="en-US" dirty="0"/>
              <a:t> before and after have monitored and compared. </a:t>
            </a:r>
          </a:p>
        </p:txBody>
      </p:sp>
    </p:spTree>
    <p:extLst>
      <p:ext uri="{BB962C8B-B14F-4D97-AF65-F5344CB8AC3E}">
        <p14:creationId xmlns:p14="http://schemas.microsoft.com/office/powerpoint/2010/main" val="305088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319560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D1CD90B7-7D13-4631-F537-FFFD5938E232}"/>
              </a:ext>
            </a:extLst>
          </p:cNvPr>
          <p:cNvGrpSpPr/>
          <p:nvPr/>
        </p:nvGrpSpPr>
        <p:grpSpPr>
          <a:xfrm rot="16200000">
            <a:off x="3300444" y="4660786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B8976287-2466-7CA6-7418-125DD8083E2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657EFE71-E589-C792-3445-54543FF6964E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F209F9EE-AE8D-E951-B3A2-9359CA7D09B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94E1FD04-8FF9-93D6-E9F3-DCBEF760D27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07D46B53-A288-DDDA-799F-A6B31E9CFCE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8E456221-B177-7D1B-71FB-FC2B78310B8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5C546371-6C3E-54BC-29B6-16F2588A5C5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793C62E4-7A76-B253-D79C-B153E30636A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1;p61">
              <a:extLst>
                <a:ext uri="{FF2B5EF4-FFF2-40B4-BE49-F238E27FC236}">
                  <a16:creationId xmlns:a16="http://schemas.microsoft.com/office/drawing/2014/main" id="{DD999FC2-7881-B530-9C17-A4046486F96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2;p61">
              <a:extLst>
                <a:ext uri="{FF2B5EF4-FFF2-40B4-BE49-F238E27FC236}">
                  <a16:creationId xmlns:a16="http://schemas.microsoft.com/office/drawing/2014/main" id="{25A8C4CC-0C2D-79A3-5764-BF13DE457A5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3;p61">
              <a:extLst>
                <a:ext uri="{FF2B5EF4-FFF2-40B4-BE49-F238E27FC236}">
                  <a16:creationId xmlns:a16="http://schemas.microsoft.com/office/drawing/2014/main" id="{631CEF13-2FBE-8985-58C5-390D4197CB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4;p61">
              <a:extLst>
                <a:ext uri="{FF2B5EF4-FFF2-40B4-BE49-F238E27FC236}">
                  <a16:creationId xmlns:a16="http://schemas.microsoft.com/office/drawing/2014/main" id="{23321DF5-AA16-4174-C38E-7FB7ECA072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2985;p61">
            <a:extLst>
              <a:ext uri="{FF2B5EF4-FFF2-40B4-BE49-F238E27FC236}">
                <a16:creationId xmlns:a16="http://schemas.microsoft.com/office/drawing/2014/main" id="{E18ED502-A5CF-F25D-B9B0-BE35A27900CF}"/>
              </a:ext>
            </a:extLst>
          </p:cNvPr>
          <p:cNvSpPr txBox="1">
            <a:spLocks/>
          </p:cNvSpPr>
          <p:nvPr/>
        </p:nvSpPr>
        <p:spPr>
          <a:xfrm>
            <a:off x="859572" y="1661245"/>
            <a:ext cx="2511471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summary with parameters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Model size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51" name="Google Shape;12985;p61">
            <a:extLst>
              <a:ext uri="{FF2B5EF4-FFF2-40B4-BE49-F238E27FC236}">
                <a16:creationId xmlns:a16="http://schemas.microsoft.com/office/drawing/2014/main" id="{8D25F6A9-0037-F3FE-0748-774D15DA9BFB}"/>
              </a:ext>
            </a:extLst>
          </p:cNvPr>
          <p:cNvSpPr txBox="1">
            <a:spLocks/>
          </p:cNvSpPr>
          <p:nvPr/>
        </p:nvSpPr>
        <p:spPr>
          <a:xfrm>
            <a:off x="4720020" y="1661245"/>
            <a:ext cx="2511471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summary with parameters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Model size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319560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D1CD90B7-7D13-4631-F537-FFFD5938E232}"/>
              </a:ext>
            </a:extLst>
          </p:cNvPr>
          <p:cNvGrpSpPr/>
          <p:nvPr/>
        </p:nvGrpSpPr>
        <p:grpSpPr>
          <a:xfrm rot="16200000">
            <a:off x="3300444" y="4660786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B8976287-2466-7CA6-7418-125DD8083E2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657EFE71-E589-C792-3445-54543FF6964E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F209F9EE-AE8D-E951-B3A2-9359CA7D09B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94E1FD04-8FF9-93D6-E9F3-DCBEF760D27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07D46B53-A288-DDDA-799F-A6B31E9CFCE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8E456221-B177-7D1B-71FB-FC2B78310B8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5C546371-6C3E-54BC-29B6-16F2588A5C5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793C62E4-7A76-B253-D79C-B153E30636A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1;p61">
              <a:extLst>
                <a:ext uri="{FF2B5EF4-FFF2-40B4-BE49-F238E27FC236}">
                  <a16:creationId xmlns:a16="http://schemas.microsoft.com/office/drawing/2014/main" id="{DD999FC2-7881-B530-9C17-A4046486F96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2;p61">
              <a:extLst>
                <a:ext uri="{FF2B5EF4-FFF2-40B4-BE49-F238E27FC236}">
                  <a16:creationId xmlns:a16="http://schemas.microsoft.com/office/drawing/2014/main" id="{25A8C4CC-0C2D-79A3-5764-BF13DE457A5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3;p61">
              <a:extLst>
                <a:ext uri="{FF2B5EF4-FFF2-40B4-BE49-F238E27FC236}">
                  <a16:creationId xmlns:a16="http://schemas.microsoft.com/office/drawing/2014/main" id="{631CEF13-2FBE-8985-58C5-390D4197CB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4;p61">
              <a:extLst>
                <a:ext uri="{FF2B5EF4-FFF2-40B4-BE49-F238E27FC236}">
                  <a16:creationId xmlns:a16="http://schemas.microsoft.com/office/drawing/2014/main" id="{23321DF5-AA16-4174-C38E-7FB7ECA072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2985;p61">
            <a:extLst>
              <a:ext uri="{FF2B5EF4-FFF2-40B4-BE49-F238E27FC236}">
                <a16:creationId xmlns:a16="http://schemas.microsoft.com/office/drawing/2014/main" id="{E18ED502-A5CF-F25D-B9B0-BE35A27900CF}"/>
              </a:ext>
            </a:extLst>
          </p:cNvPr>
          <p:cNvSpPr txBox="1">
            <a:spLocks/>
          </p:cNvSpPr>
          <p:nvPr/>
        </p:nvSpPr>
        <p:spPr>
          <a:xfrm>
            <a:off x="859572" y="1661245"/>
            <a:ext cx="2511471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Cf matrix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51" name="Google Shape;12985;p61">
            <a:extLst>
              <a:ext uri="{FF2B5EF4-FFF2-40B4-BE49-F238E27FC236}">
                <a16:creationId xmlns:a16="http://schemas.microsoft.com/office/drawing/2014/main" id="{8D25F6A9-0037-F3FE-0748-774D15DA9BFB}"/>
              </a:ext>
            </a:extLst>
          </p:cNvPr>
          <p:cNvSpPr txBox="1">
            <a:spLocks/>
          </p:cNvSpPr>
          <p:nvPr/>
        </p:nvSpPr>
        <p:spPr>
          <a:xfrm>
            <a:off x="4720020" y="1661245"/>
            <a:ext cx="2511471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Cf matrix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8"/>
            <a:ext cx="4545158" cy="232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mobile deployment were done using </a:t>
            </a:r>
            <a:r>
              <a:rPr lang="en-US" dirty="0" err="1"/>
              <a:t>tensorflow</a:t>
            </a:r>
            <a:r>
              <a:rPr lang="en-US" dirty="0"/>
              <a:t> Lite.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</a:t>
            </a:r>
            <a:r>
              <a:rPr lang="en-US" dirty="0">
                <a:latin typeface="Poppins SemiBold"/>
                <a:cs typeface="Poppins SemiBold"/>
                <a:sym typeface="Poppins SemiBold"/>
              </a:rPr>
              <a:t> Conversion </a:t>
            </a:r>
            <a:r>
              <a:rPr lang="en-US" dirty="0"/>
              <a:t>using TF lite was required to </a:t>
            </a:r>
            <a:r>
              <a:rPr lang="en-US" dirty="0" err="1"/>
              <a:t>procede</a:t>
            </a:r>
            <a:r>
              <a:rPr lang="en-US" dirty="0"/>
              <a:t> with the deployment.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 simple and straightforward app has been developed using </a:t>
            </a:r>
            <a:r>
              <a:rPr lang="en-US" dirty="0" err="1"/>
              <a:t>AndroidStudio</a:t>
            </a:r>
            <a:r>
              <a:rPr lang="en-US" dirty="0"/>
              <a:t>.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696325C6-3E06-3E6F-BBCB-EDB47E54C8E0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7ED6CE3E-4CBB-4F1E-90E6-666193539D0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CB3E1C96-9D91-A540-4908-8FA8AA529DE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DCDF729-DE5D-156C-D195-76E64607877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943D52B-40EB-180E-0973-C666DCCF1C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0C5DE785-B0A9-098E-F503-364967AD4178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463B40E3-296C-AB84-DF95-4492143E58E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FA1AC5CD-AC3E-DA76-FA11-419944B2E22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2C8A1D64-6D33-5F0E-CBA3-AF523345076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F01ADE2B-984F-7837-D064-C35E74A0BA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D8701280-8DED-81CF-4B5A-2AC22A94B5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5C95C736-E3A3-6025-4FA3-C6367FA55D4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4809E35E-189E-673E-7D18-D0B183BB296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777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4251374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Deployement:   inference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8"/>
            <a:ext cx="4545158" cy="28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original idea was to detect real and fake images, and possibly performs </a:t>
            </a:r>
            <a:r>
              <a:rPr lang="en-US" b="1" dirty="0"/>
              <a:t>attribution</a:t>
            </a:r>
            <a:r>
              <a:rPr lang="en-US" dirty="0"/>
              <a:t> on the </a:t>
            </a:r>
            <a:r>
              <a:rPr lang="en-US" i="1" dirty="0"/>
              <a:t>fake</a:t>
            </a:r>
            <a:r>
              <a:rPr lang="en-US" dirty="0"/>
              <a:t> samples.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It may happen that the model receives an unseen sample generated by an unknown model.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 err="1"/>
              <a:t>Analizing</a:t>
            </a:r>
            <a:r>
              <a:rPr lang="en-US" dirty="0"/>
              <a:t> the model performances in introduced </a:t>
            </a:r>
            <a:r>
              <a:rPr lang="en-US" b="1" dirty="0"/>
              <a:t>app sided control </a:t>
            </a:r>
            <a:r>
              <a:rPr lang="en-US" dirty="0"/>
              <a:t>to perform inference for this specific situation;</a:t>
            </a:r>
          </a:p>
        </p:txBody>
      </p: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820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1" name="Google Shape;21941;p97"/>
          <p:cNvSpPr txBox="1">
            <a:spLocks noGrp="1"/>
          </p:cNvSpPr>
          <p:nvPr>
            <p:ph type="title"/>
          </p:nvPr>
        </p:nvSpPr>
        <p:spPr>
          <a:xfrm>
            <a:off x="1700700" y="57400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br>
              <a:rPr lang="en" dirty="0"/>
            </a:br>
            <a:endParaRPr dirty="0"/>
          </a:p>
        </p:txBody>
      </p:sp>
      <p:sp>
        <p:nvSpPr>
          <p:cNvPr id="21942" name="Google Shape;21942;p9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2EE1097-F9AB-0228-A5E9-BFFB6B61DF17}"/>
              </a:ext>
            </a:extLst>
          </p:cNvPr>
          <p:cNvSpPr/>
          <p:nvPr/>
        </p:nvSpPr>
        <p:spPr>
          <a:xfrm>
            <a:off x="1206500" y="749300"/>
            <a:ext cx="2265227" cy="4097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7F6D13D-093D-9F62-EE70-C95D956BE054}"/>
              </a:ext>
            </a:extLst>
          </p:cNvPr>
          <p:cNvSpPr/>
          <p:nvPr/>
        </p:nvSpPr>
        <p:spPr>
          <a:xfrm>
            <a:off x="5672273" y="749300"/>
            <a:ext cx="2265227" cy="4097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67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p54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1" name="Google Shape;11431;p54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2" name="Google Shape;11432;p54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Introduction: the idea</a:t>
            </a:r>
            <a:endParaRPr dirty="0"/>
          </a:p>
        </p:txBody>
      </p:sp>
      <p:sp>
        <p:nvSpPr>
          <p:cNvPr id="11433" name="Google Shape;11433;p54"/>
          <p:cNvSpPr txBox="1">
            <a:spLocks noGrp="1"/>
          </p:cNvSpPr>
          <p:nvPr>
            <p:ph type="subTitle" idx="1"/>
          </p:nvPr>
        </p:nvSpPr>
        <p:spPr>
          <a:xfrm>
            <a:off x="1701000" y="885463"/>
            <a:ext cx="2413800" cy="60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Key points and concept</a:t>
            </a:r>
            <a:endParaRPr dirty="0"/>
          </a:p>
        </p:txBody>
      </p:sp>
      <p:sp>
        <p:nvSpPr>
          <p:cNvPr id="11434" name="Google Shape;11434;p54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35" name="Google Shape;11435;p54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1436" name="Google Shape;11436;p54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1437" name="Google Shape;11437;p54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438" name="Google Shape;11438;p54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439" name="Google Shape;11439;p54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440" name="Google Shape;11440;p54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sp>
        <p:nvSpPr>
          <p:cNvPr id="11441" name="Google Shape;11441;p54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57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1442" name="Google Shape;11442;p54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sp>
        <p:nvSpPr>
          <p:cNvPr id="11443" name="Google Shape;11443;p54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Here you could describe the topic of the section</a:t>
            </a:r>
            <a:endParaRPr dirty="0"/>
          </a:p>
        </p:txBody>
      </p:sp>
      <p:sp>
        <p:nvSpPr>
          <p:cNvPr id="11444" name="Google Shape;11444;p54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Efficiency Techniques</a:t>
            </a:r>
            <a:endParaRPr dirty="0"/>
          </a:p>
        </p:txBody>
      </p:sp>
      <p:sp>
        <p:nvSpPr>
          <p:cNvPr id="11445" name="Google Shape;11445;p54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46" name="Google Shape;11446;p54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endParaRPr dirty="0"/>
          </a:p>
        </p:txBody>
      </p:sp>
      <p:sp>
        <p:nvSpPr>
          <p:cNvPr id="11447" name="Google Shape;11447;p54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48" name="Google Shape;11448;p54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(test?)</a:t>
            </a:r>
            <a:endParaRPr dirty="0"/>
          </a:p>
        </p:txBody>
      </p:sp>
      <p:sp>
        <p:nvSpPr>
          <p:cNvPr id="11449" name="Google Shape;11449;p54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grpSp>
        <p:nvGrpSpPr>
          <p:cNvPr id="11450" name="Google Shape;11450;p54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11451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195861A0-9333-AFD8-08DE-BAD4FEB0F70E}"/>
              </a:ext>
            </a:extLst>
          </p:cNvPr>
          <p:cNvSpPr/>
          <p:nvPr/>
        </p:nvSpPr>
        <p:spPr>
          <a:xfrm>
            <a:off x="3355212" y="514375"/>
            <a:ext cx="2489200" cy="450285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Google Shape;21941;p97">
            <a:extLst>
              <a:ext uri="{FF2B5EF4-FFF2-40B4-BE49-F238E27FC236}">
                <a16:creationId xmlns:a16="http://schemas.microsoft.com/office/drawing/2014/main" id="{8D4CA951-59E2-F29F-39F7-8A9E15CA540E}"/>
              </a:ext>
            </a:extLst>
          </p:cNvPr>
          <p:cNvSpPr txBox="1">
            <a:spLocks/>
          </p:cNvSpPr>
          <p:nvPr/>
        </p:nvSpPr>
        <p:spPr>
          <a:xfrm>
            <a:off x="1700700" y="57400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/>
              <a:t>Mobile deployment</a:t>
            </a:r>
            <a:br>
              <a:rPr lang="it-IT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355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12" name="Google Shape;21612;p96"/>
          <p:cNvGrpSpPr/>
          <p:nvPr/>
        </p:nvGrpSpPr>
        <p:grpSpPr>
          <a:xfrm>
            <a:off x="2416226" y="1191908"/>
            <a:ext cx="4311530" cy="3024383"/>
            <a:chOff x="238125" y="351975"/>
            <a:chExt cx="7143025" cy="5010575"/>
          </a:xfrm>
        </p:grpSpPr>
        <p:sp>
          <p:nvSpPr>
            <p:cNvPr id="21613" name="Google Shape;21613;p96"/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96"/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96"/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96"/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96"/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96"/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96"/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96"/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96"/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96"/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96"/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96"/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96"/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96"/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96"/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96"/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96"/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30" name="Google Shape;21630;p9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21631" name="Google Shape;21631;p96"/>
          <p:cNvGrpSpPr/>
          <p:nvPr/>
        </p:nvGrpSpPr>
        <p:grpSpPr>
          <a:xfrm>
            <a:off x="2200504" y="675728"/>
            <a:ext cx="4743003" cy="21378"/>
            <a:chOff x="2200504" y="675728"/>
            <a:chExt cx="4743003" cy="21378"/>
          </a:xfrm>
        </p:grpSpPr>
        <p:grpSp>
          <p:nvGrpSpPr>
            <p:cNvPr id="21632" name="Google Shape;21632;p96"/>
            <p:cNvGrpSpPr/>
            <p:nvPr/>
          </p:nvGrpSpPr>
          <p:grpSpPr>
            <a:xfrm>
              <a:off x="5453329" y="675728"/>
              <a:ext cx="1490178" cy="21378"/>
              <a:chOff x="2940000" y="3484425"/>
              <a:chExt cx="876575" cy="12575"/>
            </a:xfrm>
          </p:grpSpPr>
          <p:sp>
            <p:nvSpPr>
              <p:cNvPr id="21633" name="Google Shape;21633;p96"/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4" name="Google Shape;21634;p96"/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5" name="Google Shape;21635;p96"/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6" name="Google Shape;21636;p96"/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7" name="Google Shape;21637;p96"/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8" name="Google Shape;21638;p96"/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9" name="Google Shape;21639;p96"/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0" name="Google Shape;21640;p96"/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1" name="Google Shape;21641;p96"/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2" name="Google Shape;21642;p96"/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3" name="Google Shape;21643;p96"/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4" name="Google Shape;21644;p96"/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45" name="Google Shape;21645;p96"/>
            <p:cNvGrpSpPr/>
            <p:nvPr/>
          </p:nvGrpSpPr>
          <p:grpSpPr>
            <a:xfrm>
              <a:off x="2200504" y="675728"/>
              <a:ext cx="1490178" cy="21378"/>
              <a:chOff x="2940000" y="3484425"/>
              <a:chExt cx="876575" cy="12575"/>
            </a:xfrm>
          </p:grpSpPr>
          <p:sp>
            <p:nvSpPr>
              <p:cNvPr id="21646" name="Google Shape;21646;p96"/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7" name="Google Shape;21647;p96"/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8" name="Google Shape;21648;p96"/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9" name="Google Shape;21649;p96"/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0" name="Google Shape;21650;p96"/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1" name="Google Shape;21651;p96"/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2" name="Google Shape;21652;p96"/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3" name="Google Shape;21653;p96"/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4" name="Google Shape;21654;p96"/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5" name="Google Shape;21655;p96"/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6" name="Google Shape;21656;p96"/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7" name="Google Shape;21657;p96"/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58" name="Google Shape;21658;p96"/>
          <p:cNvSpPr txBox="1"/>
          <p:nvPr/>
        </p:nvSpPr>
        <p:spPr>
          <a:xfrm>
            <a:off x="3066725" y="4298050"/>
            <a:ext cx="3000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Insert your multimedia content here</a:t>
            </a:r>
            <a:endParaRPr sz="12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659" name="Google Shape;21659;p96"/>
          <p:cNvPicPr preferRelativeResize="0"/>
          <p:nvPr/>
        </p:nvPicPr>
        <p:blipFill rotWithShape="1">
          <a:blip r:embed="rId3">
            <a:alphaModFix/>
          </a:blip>
          <a:srcRect t="6919" b="6590"/>
          <a:stretch/>
        </p:blipFill>
        <p:spPr>
          <a:xfrm>
            <a:off x="2616550" y="1372025"/>
            <a:ext cx="3900352" cy="2251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60" name="Google Shape;21660;p96"/>
          <p:cNvGrpSpPr/>
          <p:nvPr/>
        </p:nvGrpSpPr>
        <p:grpSpPr>
          <a:xfrm>
            <a:off x="4013382" y="1986608"/>
            <a:ext cx="1113899" cy="1113868"/>
            <a:chOff x="2884175" y="1668575"/>
            <a:chExt cx="1845425" cy="1845375"/>
          </a:xfrm>
        </p:grpSpPr>
        <p:sp>
          <p:nvSpPr>
            <p:cNvPr id="21661" name="Google Shape;21661;p96"/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96"/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63" name="Google Shape;21663;p96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4" name="Google Shape;21664;p96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665" name="Google Shape;21665;p96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666" name="Google Shape;21666;p96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4" name="Google Shape;19074;p9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</a:t>
            </a:r>
            <a:endParaRPr/>
          </a:p>
        </p:txBody>
      </p:sp>
      <p:grpSp>
        <p:nvGrpSpPr>
          <p:cNvPr id="19075" name="Google Shape;19075;p91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19076" name="Google Shape;19076;p9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7" name="Google Shape;19077;p9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8" name="Google Shape;19078;p9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9" name="Google Shape;19079;p9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0" name="Google Shape;19080;p9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1" name="Google Shape;19081;p9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2" name="Google Shape;19082;p9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3" name="Google Shape;19083;p9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4" name="Google Shape;19084;p9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5" name="Google Shape;19085;p9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6" name="Google Shape;19086;p91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19087" name="Google Shape;19087;p9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8" name="Google Shape;19088;p9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9" name="Google Shape;19089;p9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0" name="Google Shape;19090;p9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1" name="Google Shape;19091;p9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2" name="Google Shape;19092;p9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3" name="Google Shape;19093;p9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4" name="Google Shape;19094;p9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5" name="Google Shape;19095;p9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6" name="Google Shape;19096;p9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7" name="Google Shape;19097;p91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8" name="Google Shape;19098;p91"/>
          <p:cNvSpPr/>
          <p:nvPr/>
        </p:nvSpPr>
        <p:spPr>
          <a:xfrm>
            <a:off x="508098" y="123226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99" name="Google Shape;19099;p91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19100" name="Google Shape;19100;p91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1" name="Google Shape;19101;p91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2" name="Google Shape;19102;p91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3" name="Google Shape;19103;p91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4" name="Google Shape;19104;p91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91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91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91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91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9" name="Google Shape;19109;p91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0" name="Google Shape;19110;p91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1" name="Google Shape;19111;p91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2" name="Google Shape;19112;p91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3" name="Google Shape;19113;p91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4" name="Google Shape;19114;p91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5" name="Google Shape;19115;p91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6" name="Google Shape;19116;p91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7" name="Google Shape;19117;p91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8" name="Google Shape;19118;p91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9" name="Google Shape;19119;p91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0" name="Google Shape;19120;p91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1" name="Google Shape;19121;p91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2" name="Google Shape;19122;p91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3" name="Google Shape;19123;p91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4" name="Google Shape;19124;p91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5" name="Google Shape;19125;p91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6" name="Google Shape;19126;p91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91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91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91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91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91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91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91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91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91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91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91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91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91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91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91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91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91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91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91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91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91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91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91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91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91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91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91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91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91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91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91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91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91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91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91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91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91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91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91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91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91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91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91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91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91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91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91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91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91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91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91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91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91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91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91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91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91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91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5" name="Google Shape;19185;p91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6" name="Google Shape;19186;p91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7" name="Google Shape;19187;p91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8" name="Google Shape;19188;p91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9" name="Google Shape;19189;p91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0" name="Google Shape;19190;p91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1" name="Google Shape;19191;p91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2" name="Google Shape;19192;p91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3" name="Google Shape;19193;p91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4" name="Google Shape;19194;p91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5" name="Google Shape;19195;p91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6" name="Google Shape;19196;p91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7" name="Google Shape;19197;p91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8" name="Google Shape;19198;p91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9" name="Google Shape;19199;p91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0" name="Google Shape;19200;p91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1" name="Google Shape;19201;p91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2" name="Google Shape;19202;p91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3" name="Google Shape;19203;p91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4" name="Google Shape;19204;p91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5" name="Google Shape;19205;p91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6" name="Google Shape;19206;p91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7" name="Google Shape;19207;p91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8" name="Google Shape;19208;p91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9" name="Google Shape;19209;p91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0" name="Google Shape;19210;p91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1" name="Google Shape;19211;p91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2" name="Google Shape;19212;p91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3" name="Google Shape;19213;p91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4" name="Google Shape;19214;p91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5" name="Google Shape;19215;p91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6" name="Google Shape;19216;p91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7" name="Google Shape;19217;p91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8" name="Google Shape;19218;p91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9" name="Google Shape;19219;p91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0" name="Google Shape;19220;p91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1" name="Google Shape;19221;p91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2" name="Google Shape;19222;p91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3" name="Google Shape;19223;p91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4" name="Google Shape;19224;p91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5" name="Google Shape;19225;p91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6" name="Google Shape;19226;p91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7" name="Google Shape;19227;p91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8" name="Google Shape;19228;p91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9" name="Google Shape;19229;p91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0" name="Google Shape;19230;p91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1" name="Google Shape;19231;p91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2" name="Google Shape;19232;p91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3" name="Google Shape;19233;p91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4" name="Google Shape;19234;p91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5" name="Google Shape;19235;p91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6" name="Google Shape;19236;p91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7" name="Google Shape;19237;p91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8" name="Google Shape;19238;p91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9" name="Google Shape;19239;p91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0" name="Google Shape;19240;p91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1" name="Google Shape;19241;p91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2" name="Google Shape;19242;p91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3" name="Google Shape;19243;p91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4" name="Google Shape;19244;p91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5" name="Google Shape;19245;p91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6" name="Google Shape;19246;p91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7" name="Google Shape;19247;p91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8" name="Google Shape;19248;p91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9" name="Google Shape;19249;p91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0" name="Google Shape;19250;p91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1" name="Google Shape;19251;p91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2" name="Google Shape;19252;p91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3" name="Google Shape;19253;p91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4" name="Google Shape;19254;p91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5" name="Google Shape;19255;p91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6" name="Google Shape;19256;p91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7" name="Google Shape;19257;p91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8" name="Google Shape;19258;p91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9" name="Google Shape;19259;p91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0" name="Google Shape;19260;p91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1" name="Google Shape;19261;p91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2" name="Google Shape;19262;p91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3" name="Google Shape;19263;p91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4" name="Google Shape;19264;p91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5" name="Google Shape;19265;p91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6" name="Google Shape;19266;p91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7" name="Google Shape;19267;p91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8" name="Google Shape;19268;p91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9" name="Google Shape;19269;p91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0" name="Google Shape;19270;p91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1" name="Google Shape;19271;p91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2" name="Google Shape;19272;p91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3" name="Google Shape;19273;p91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4" name="Google Shape;19274;p91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5" name="Google Shape;19275;p91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6" name="Google Shape;19276;p91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7" name="Google Shape;19277;p91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8" name="Google Shape;19278;p91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9" name="Google Shape;19279;p91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0" name="Google Shape;19280;p91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1" name="Google Shape;19281;p91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2" name="Google Shape;19282;p91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3" name="Google Shape;19283;p91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4" name="Google Shape;19284;p91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5" name="Google Shape;19285;p91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6" name="Google Shape;19286;p91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7" name="Google Shape;19287;p91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8" name="Google Shape;19288;p91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9" name="Google Shape;19289;p91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0" name="Google Shape;19290;p91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1" name="Google Shape;19291;p91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2" name="Google Shape;19292;p91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3" name="Google Shape;19293;p91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4" name="Google Shape;19294;p91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5" name="Google Shape;19295;p91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6" name="Google Shape;19296;p91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7" name="Google Shape;19297;p91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8" name="Google Shape;19298;p91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9" name="Google Shape;19299;p91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0" name="Google Shape;19300;p91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1" name="Google Shape;19301;p91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2" name="Google Shape;19302;p91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3" name="Google Shape;19303;p91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4" name="Google Shape;19304;p91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5" name="Google Shape;19305;p91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6" name="Google Shape;19306;p91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7" name="Google Shape;19307;p91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8" name="Google Shape;19308;p91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9" name="Google Shape;19309;p91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0" name="Google Shape;19310;p91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1" name="Google Shape;19311;p91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2" name="Google Shape;19312;p91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3" name="Google Shape;19313;p91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4" name="Google Shape;19314;p91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5" name="Google Shape;19315;p91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6" name="Google Shape;19316;p91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7" name="Google Shape;19317;p91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8" name="Google Shape;19318;p91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9" name="Google Shape;19319;p91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0" name="Google Shape;19320;p91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1" name="Google Shape;19321;p91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2" name="Google Shape;19322;p91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3" name="Google Shape;19323;p91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4" name="Google Shape;19324;p91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5" name="Google Shape;19325;p91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6" name="Google Shape;19326;p91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7" name="Google Shape;19327;p91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8" name="Google Shape;19328;p91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9" name="Google Shape;19329;p91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0" name="Google Shape;19330;p91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1" name="Google Shape;19331;p91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2" name="Google Shape;19332;p91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3" name="Google Shape;19333;p91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4" name="Google Shape;19334;p91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5" name="Google Shape;19335;p91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6" name="Google Shape;19336;p91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7" name="Google Shape;19337;p91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8" name="Google Shape;19338;p91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9" name="Google Shape;19339;p91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0" name="Google Shape;19340;p91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1" name="Google Shape;19341;p91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2" name="Google Shape;19342;p91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3" name="Google Shape;19343;p91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4" name="Google Shape;19344;p91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5" name="Google Shape;19345;p91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6" name="Google Shape;19346;p91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7" name="Google Shape;19347;p91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8" name="Google Shape;19348;p91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9" name="Google Shape;19349;p91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0" name="Google Shape;19350;p91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1" name="Google Shape;19351;p91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2" name="Google Shape;19352;p91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3" name="Google Shape;19353;p91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4" name="Google Shape;19354;p91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5" name="Google Shape;19355;p91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6" name="Google Shape;19356;p91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7" name="Google Shape;19357;p91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8" name="Google Shape;19358;p91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9" name="Google Shape;19359;p91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0" name="Google Shape;19360;p91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1" name="Google Shape;19361;p91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2" name="Google Shape;19362;p91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3" name="Google Shape;19363;p91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4" name="Google Shape;19364;p91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5" name="Google Shape;19365;p91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6" name="Google Shape;19366;p91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7" name="Google Shape;19367;p91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8" name="Google Shape;19368;p91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9" name="Google Shape;19369;p91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0" name="Google Shape;19370;p91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1" name="Google Shape;19371;p91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2" name="Google Shape;19372;p91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3" name="Google Shape;19373;p91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4" name="Google Shape;19374;p91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5" name="Google Shape;19375;p91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6" name="Google Shape;19376;p91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7" name="Google Shape;19377;p91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8" name="Google Shape;19378;p91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9" name="Google Shape;19379;p91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0" name="Google Shape;19380;p91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1" name="Google Shape;19381;p91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2" name="Google Shape;19382;p91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3" name="Google Shape;19383;p91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4" name="Google Shape;19384;p91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5" name="Google Shape;19385;p91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6" name="Google Shape;19386;p91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7" name="Google Shape;19387;p91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8" name="Google Shape;19388;p91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9" name="Google Shape;19389;p91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0" name="Google Shape;19390;p91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1" name="Google Shape;19391;p91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2" name="Google Shape;19392;p91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3" name="Google Shape;19393;p91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4" name="Google Shape;19394;p91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5" name="Google Shape;19395;p91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6" name="Google Shape;19396;p91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7" name="Google Shape;19397;p91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8" name="Google Shape;19398;p91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9" name="Google Shape;19399;p91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0" name="Google Shape;19400;p91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1" name="Google Shape;19401;p91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2" name="Google Shape;19402;p91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3" name="Google Shape;19403;p91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4" name="Google Shape;19404;p91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5" name="Google Shape;19405;p91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6" name="Google Shape;19406;p91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91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91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91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91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91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91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91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91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91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91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91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91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91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91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91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91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91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91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91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91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91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91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91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91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91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91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91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91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91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91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91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91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91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91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91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91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91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91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91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91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91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91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91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91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91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91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91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91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91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91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91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91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91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91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91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91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91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91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91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91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91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91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91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91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91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91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91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91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91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91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91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91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91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91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91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91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91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91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91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91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91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91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91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91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91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91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91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91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91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91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91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91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91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91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91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91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91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91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91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6" name="Google Shape;19506;p91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7" name="Google Shape;19507;p91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8" name="Google Shape;19508;p91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9" name="Google Shape;19509;p91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0" name="Google Shape;19510;p91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1" name="Google Shape;19511;p91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2" name="Google Shape;19512;p91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3" name="Google Shape;19513;p91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4" name="Google Shape;19514;p91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5" name="Google Shape;19515;p91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6" name="Google Shape;19516;p91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7" name="Google Shape;19517;p91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8" name="Google Shape;19518;p91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9" name="Google Shape;19519;p91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0" name="Google Shape;19520;p91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1" name="Google Shape;19521;p91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2" name="Google Shape;19522;p91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3" name="Google Shape;19523;p91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4" name="Google Shape;19524;p91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5" name="Google Shape;19525;p91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6" name="Google Shape;19526;p91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7" name="Google Shape;19527;p91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8" name="Google Shape;19528;p91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9" name="Google Shape;19529;p91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0" name="Google Shape;19530;p91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1" name="Google Shape;19531;p91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2" name="Google Shape;19532;p91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3" name="Google Shape;19533;p91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91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91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91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91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8" name="Google Shape;19538;p91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9" name="Google Shape;19539;p91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0" name="Google Shape;19540;p91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1" name="Google Shape;19541;p91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2" name="Google Shape;19542;p91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3" name="Google Shape;19543;p91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4" name="Google Shape;19544;p91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5" name="Google Shape;19545;p91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6" name="Google Shape;19546;p91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7" name="Google Shape;19547;p91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8" name="Google Shape;19548;p91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9" name="Google Shape;19549;p91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0" name="Google Shape;19550;p91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1" name="Google Shape;19551;p91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2" name="Google Shape;19552;p91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3" name="Google Shape;19553;p91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4" name="Google Shape;19554;p91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5" name="Google Shape;19555;p91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6" name="Google Shape;19556;p91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7" name="Google Shape;19557;p91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8" name="Google Shape;19558;p91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9" name="Google Shape;19559;p91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0" name="Google Shape;19560;p91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1" name="Google Shape;19561;p91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2" name="Google Shape;19562;p91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3" name="Google Shape;19563;p91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4" name="Google Shape;19564;p91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5" name="Google Shape;19565;p91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6" name="Google Shape;19566;p91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7" name="Google Shape;19567;p91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8" name="Google Shape;19568;p91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9" name="Google Shape;19569;p91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0" name="Google Shape;19570;p91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1" name="Google Shape;19571;p91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2" name="Google Shape;19572;p91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3" name="Google Shape;19573;p91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4" name="Google Shape;19574;p91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5" name="Google Shape;19575;p91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6" name="Google Shape;19576;p91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7" name="Google Shape;19577;p91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8" name="Google Shape;19578;p91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9" name="Google Shape;19579;p91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0" name="Google Shape;19580;p91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1" name="Google Shape;19581;p91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2" name="Google Shape;19582;p91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3" name="Google Shape;19583;p91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4" name="Google Shape;19584;p91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5" name="Google Shape;19585;p91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6" name="Google Shape;19586;p91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7" name="Google Shape;19587;p91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8" name="Google Shape;19588;p91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9" name="Google Shape;19589;p91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0" name="Google Shape;19590;p91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1" name="Google Shape;19591;p91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2" name="Google Shape;19592;p91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3" name="Google Shape;19593;p91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4" name="Google Shape;19594;p91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91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91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91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91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91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91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91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91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91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91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91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91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91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8" name="Google Shape;19608;p91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9" name="Google Shape;19609;p91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91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91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91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91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91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91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91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91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91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91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91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91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91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3" name="Google Shape;19623;p91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4" name="Google Shape;19624;p91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91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91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91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91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91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91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91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91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91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91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91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91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91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8" name="Google Shape;19638;p91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9" name="Google Shape;19639;p91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0" name="Google Shape;19640;p91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1" name="Google Shape;19641;p91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2" name="Google Shape;19642;p91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3" name="Google Shape;19643;p91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4" name="Google Shape;19644;p91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5" name="Google Shape;19645;p91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6" name="Google Shape;19646;p91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7" name="Google Shape;19647;p91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8" name="Google Shape;19648;p91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9" name="Google Shape;19649;p91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0" name="Google Shape;19650;p91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1" name="Google Shape;19651;p91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2" name="Google Shape;19652;p91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3" name="Google Shape;19653;p91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4" name="Google Shape;19654;p91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5" name="Google Shape;19655;p91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6" name="Google Shape;19656;p91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7" name="Google Shape;19657;p91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8" name="Google Shape;19658;p91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9" name="Google Shape;19659;p91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0" name="Google Shape;19660;p91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1" name="Google Shape;19661;p91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2" name="Google Shape;19662;p91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3" name="Google Shape;19663;p91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4" name="Google Shape;19664;p91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5" name="Google Shape;19665;p91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6" name="Google Shape;19666;p91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7" name="Google Shape;19667;p91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8" name="Google Shape;19668;p91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9" name="Google Shape;19669;p91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0" name="Google Shape;19670;p91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1" name="Google Shape;19671;p91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2" name="Google Shape;19672;p91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3" name="Google Shape;19673;p91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4" name="Google Shape;19674;p91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5" name="Google Shape;19675;p91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6" name="Google Shape;19676;p91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7" name="Google Shape;19677;p91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8" name="Google Shape;19678;p91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9" name="Google Shape;19679;p91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0" name="Google Shape;19680;p91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1" name="Google Shape;19681;p91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2" name="Google Shape;19682;p91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3" name="Google Shape;19683;p91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4" name="Google Shape;19684;p91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5" name="Google Shape;19685;p91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91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91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91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91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91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91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91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91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91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91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91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91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91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9" name="Google Shape;19699;p91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0" name="Google Shape;19700;p91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91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91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91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91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91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91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91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91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91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91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91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91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91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4" name="Google Shape;19714;p91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5" name="Google Shape;19715;p91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91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91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91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91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0" name="Google Shape;19720;p91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1" name="Google Shape;19721;p91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2" name="Google Shape;19722;p91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3" name="Google Shape;19723;p91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4" name="Google Shape;19724;p91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5" name="Google Shape;19725;p91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6" name="Google Shape;19726;p91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7" name="Google Shape;19727;p91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8" name="Google Shape;19728;p91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9" name="Google Shape;19729;p91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0" name="Google Shape;19730;p91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1" name="Google Shape;19731;p91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2" name="Google Shape;19732;p91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3" name="Google Shape;19733;p91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4" name="Google Shape;19734;p91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5" name="Google Shape;19735;p91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6" name="Google Shape;19736;p91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7" name="Google Shape;19737;p91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8" name="Google Shape;19738;p91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9" name="Google Shape;19739;p91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0" name="Google Shape;19740;p91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1" name="Google Shape;19741;p91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2" name="Google Shape;19742;p91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3" name="Google Shape;19743;p91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4" name="Google Shape;19744;p91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5" name="Google Shape;19745;p91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6" name="Google Shape;19746;p91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7" name="Google Shape;19747;p91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8" name="Google Shape;19748;p91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9" name="Google Shape;19749;p91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0" name="Google Shape;19750;p91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1" name="Google Shape;19751;p91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2" name="Google Shape;19752;p91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3" name="Google Shape;19753;p91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4" name="Google Shape;19754;p91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5" name="Google Shape;19755;p91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6" name="Google Shape;19756;p91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7" name="Google Shape;19757;p91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8" name="Google Shape;19758;p91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9" name="Google Shape;19759;p91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0" name="Google Shape;19760;p91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1" name="Google Shape;19761;p91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2" name="Google Shape;19762;p91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3" name="Google Shape;19763;p91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4" name="Google Shape;19764;p91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5" name="Google Shape;19765;p91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6" name="Google Shape;19766;p91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7" name="Google Shape;19767;p91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8" name="Google Shape;19768;p91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9" name="Google Shape;19769;p91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0" name="Google Shape;19770;p91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1" name="Google Shape;19771;p91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2" name="Google Shape;19772;p91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3" name="Google Shape;19773;p91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91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91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6" name="Google Shape;19776;p91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7" name="Google Shape;19777;p91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8" name="Google Shape;19778;p91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9" name="Google Shape;19779;p91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0" name="Google Shape;19780;p91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1" name="Google Shape;19781;p91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2" name="Google Shape;19782;p91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3" name="Google Shape;19783;p91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4" name="Google Shape;19784;p91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5" name="Google Shape;19785;p91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6" name="Google Shape;19786;p91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7" name="Google Shape;19787;p91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8" name="Google Shape;19788;p91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9" name="Google Shape;19789;p91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0" name="Google Shape;19790;p91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1" name="Google Shape;19791;p91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2" name="Google Shape;19792;p91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3" name="Google Shape;19793;p91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4" name="Google Shape;19794;p91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5" name="Google Shape;19795;p91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6" name="Google Shape;19796;p91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7" name="Google Shape;19797;p91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8" name="Google Shape;19798;p91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9" name="Google Shape;19799;p91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0" name="Google Shape;19800;p91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1" name="Google Shape;19801;p91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2" name="Google Shape;19802;p91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3" name="Google Shape;19803;p91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4" name="Google Shape;19804;p91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5" name="Google Shape;19805;p91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6" name="Google Shape;19806;p91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7" name="Google Shape;19807;p91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8" name="Google Shape;19808;p91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9" name="Google Shape;19809;p91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0" name="Google Shape;19810;p91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1" name="Google Shape;19811;p91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2" name="Google Shape;19812;p91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3" name="Google Shape;19813;p91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4" name="Google Shape;19814;p91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5" name="Google Shape;19815;p91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6" name="Google Shape;19816;p91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7" name="Google Shape;19817;p91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8" name="Google Shape;19818;p91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9" name="Google Shape;19819;p91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0" name="Google Shape;19820;p91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1" name="Google Shape;19821;p91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2" name="Google Shape;19822;p91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3" name="Google Shape;19823;p91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4" name="Google Shape;19824;p91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5" name="Google Shape;19825;p91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6" name="Google Shape;19826;p91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7" name="Google Shape;19827;p91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8" name="Google Shape;19828;p91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9" name="Google Shape;19829;p91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0" name="Google Shape;19830;p91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1" name="Google Shape;19831;p91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2" name="Google Shape;19832;p91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3" name="Google Shape;19833;p91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34" name="Google Shape;19834;p9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75" y="2000426"/>
            <a:ext cx="4139625" cy="255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35" name="Google Shape;19835;p91"/>
          <p:cNvSpPr txBox="1"/>
          <p:nvPr/>
        </p:nvSpPr>
        <p:spPr>
          <a:xfrm>
            <a:off x="2590950" y="948450"/>
            <a:ext cx="39621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modify this graph, click on it, follow the link, change the data and paste the new graph here</a:t>
            </a:r>
            <a:endParaRPr sz="12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36" name="Google Shape;19836;p91"/>
          <p:cNvSpPr txBox="1"/>
          <p:nvPr/>
        </p:nvSpPr>
        <p:spPr>
          <a:xfrm>
            <a:off x="5062525" y="2030850"/>
            <a:ext cx="3316200" cy="2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write about the predicted results here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write about the predicted results here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write about the predicted results here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400"/>
              <a:buFont typeface="Poppins Light"/>
              <a:buChar char="●"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write about the predicted results here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37" name="Google Shape;19837;p9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8" name="Google Shape;19838;p9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839" name="Google Shape;19839;p9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840" name="Google Shape;19840;p91">
            <a:hlinkClick r:id="rId5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5" name="Google Shape;19845;p92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</a:t>
            </a:r>
            <a:endParaRPr/>
          </a:p>
        </p:txBody>
      </p:sp>
      <p:grpSp>
        <p:nvGrpSpPr>
          <p:cNvPr id="19846" name="Google Shape;19846;p92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19847" name="Google Shape;19847;p9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8" name="Google Shape;19848;p9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9" name="Google Shape;19849;p9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0" name="Google Shape;19850;p9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1" name="Google Shape;19851;p9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2" name="Google Shape;19852;p9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3" name="Google Shape;19853;p9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4" name="Google Shape;19854;p9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5" name="Google Shape;19855;p9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6" name="Google Shape;19856;p9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57" name="Google Shape;19857;p92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19858" name="Google Shape;19858;p9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9" name="Google Shape;19859;p9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0" name="Google Shape;19860;p9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1" name="Google Shape;19861;p9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2" name="Google Shape;19862;p9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3" name="Google Shape;19863;p9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4" name="Google Shape;19864;p9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5" name="Google Shape;19865;p9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6" name="Google Shape;19866;p9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7" name="Google Shape;19867;p9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8" name="Google Shape;19868;p92"/>
          <p:cNvSpPr/>
          <p:nvPr/>
        </p:nvSpPr>
        <p:spPr>
          <a:xfrm>
            <a:off x="5832022" y="46615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9" name="Google Shape;19869;p92"/>
          <p:cNvSpPr/>
          <p:nvPr/>
        </p:nvSpPr>
        <p:spPr>
          <a:xfrm>
            <a:off x="508098" y="123226"/>
            <a:ext cx="1095856" cy="1095856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70" name="Google Shape;19870;p92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19871" name="Google Shape;19871;p9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2" name="Google Shape;19872;p9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3" name="Google Shape;19873;p9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4" name="Google Shape;19874;p9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5" name="Google Shape;19875;p9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6" name="Google Shape;19876;p9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7" name="Google Shape;19877;p9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8" name="Google Shape;19878;p9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9" name="Google Shape;19879;p9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0" name="Google Shape;19880;p9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1" name="Google Shape;19881;p9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2" name="Google Shape;19882;p9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3" name="Google Shape;19883;p9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4" name="Google Shape;19884;p9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5" name="Google Shape;19885;p9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6" name="Google Shape;19886;p9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7" name="Google Shape;19887;p9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8" name="Google Shape;19888;p9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9" name="Google Shape;19889;p9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0" name="Google Shape;19890;p9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1" name="Google Shape;19891;p9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2" name="Google Shape;19892;p9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3" name="Google Shape;19893;p9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4" name="Google Shape;19894;p9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5" name="Google Shape;19895;p9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6" name="Google Shape;19896;p9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7" name="Google Shape;19897;p9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8" name="Google Shape;19898;p9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9" name="Google Shape;19899;p9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0" name="Google Shape;19900;p9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9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9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9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9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9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9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9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9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9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9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9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9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9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9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9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9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9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9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9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9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9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9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9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9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9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9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9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9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9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9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9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9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9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9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9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9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9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9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9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9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9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9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9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9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9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9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9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9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9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9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9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9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9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9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9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9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9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9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9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9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9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9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9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9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9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9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9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9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9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9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9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9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9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9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9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9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9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9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9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9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9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9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9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9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9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9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9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9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9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9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9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9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9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9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9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9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9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9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9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9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9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9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9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9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9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9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9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9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9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9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9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9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9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9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9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9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9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9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9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9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9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9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9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9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9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9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9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9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9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9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9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9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9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9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9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9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9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9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9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9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9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9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9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9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9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9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9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9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9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9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9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9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9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9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9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9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9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9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9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9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9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9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9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9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9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9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9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9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9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9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9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9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9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9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9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9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9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9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9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9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9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9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9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9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9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9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9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9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9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9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9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9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9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9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9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9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9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9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9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9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9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9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9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9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9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9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9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9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9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9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9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9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9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9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9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9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9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9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9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9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9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9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9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9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9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9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9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9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9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9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9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9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9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9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9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9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9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9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9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9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9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9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9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9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9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9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9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9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9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9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9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9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9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9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9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9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9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9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9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9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9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9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9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9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9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9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9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9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9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9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9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9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9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9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9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9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9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9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9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9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9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9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9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9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9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9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9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9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9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9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9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9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9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9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9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9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9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9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9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9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9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9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9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9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9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9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9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9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9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9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9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9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9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9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9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9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9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9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9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9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9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9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9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9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9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9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9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9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9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9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9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9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9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9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9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9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9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9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9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9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9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9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9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9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9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9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9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9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9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9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9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9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9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9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9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9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9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9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9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9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9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9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9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9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9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9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9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9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9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9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9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9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9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4" name="Google Shape;20274;p9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5" name="Google Shape;20275;p9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6" name="Google Shape;20276;p9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7" name="Google Shape;20277;p9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8" name="Google Shape;20278;p9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9" name="Google Shape;20279;p9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0" name="Google Shape;20280;p9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1" name="Google Shape;20281;p9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2" name="Google Shape;20282;p9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3" name="Google Shape;20283;p9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4" name="Google Shape;20284;p9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5" name="Google Shape;20285;p9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6" name="Google Shape;20286;p9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7" name="Google Shape;20287;p9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8" name="Google Shape;20288;p9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9" name="Google Shape;20289;p9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0" name="Google Shape;20290;p9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1" name="Google Shape;20291;p9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2" name="Google Shape;20292;p9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3" name="Google Shape;20293;p9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4" name="Google Shape;20294;p9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5" name="Google Shape;20295;p9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6" name="Google Shape;20296;p9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7" name="Google Shape;20297;p9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8" name="Google Shape;20298;p9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9" name="Google Shape;20299;p9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0" name="Google Shape;20300;p9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1" name="Google Shape;20301;p9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2" name="Google Shape;20302;p9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3" name="Google Shape;20303;p9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4" name="Google Shape;20304;p9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5" name="Google Shape;20305;p9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6" name="Google Shape;20306;p9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7" name="Google Shape;20307;p9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8" name="Google Shape;20308;p9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9" name="Google Shape;20309;p9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0" name="Google Shape;20310;p9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1" name="Google Shape;20311;p9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2" name="Google Shape;20312;p9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3" name="Google Shape;20313;p9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4" name="Google Shape;20314;p9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5" name="Google Shape;20315;p9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6" name="Google Shape;20316;p9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7" name="Google Shape;20317;p9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8" name="Google Shape;20318;p9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9" name="Google Shape;20319;p9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0" name="Google Shape;20320;p9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1" name="Google Shape;20321;p9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2" name="Google Shape;20322;p9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3" name="Google Shape;20323;p9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4" name="Google Shape;20324;p9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5" name="Google Shape;20325;p9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6" name="Google Shape;20326;p9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7" name="Google Shape;20327;p9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8" name="Google Shape;20328;p9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9" name="Google Shape;20329;p9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0" name="Google Shape;20330;p9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1" name="Google Shape;20331;p9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2" name="Google Shape;20332;p9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3" name="Google Shape;20333;p9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4" name="Google Shape;20334;p9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5" name="Google Shape;20335;p9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6" name="Google Shape;20336;p9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7" name="Google Shape;20337;p9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8" name="Google Shape;20338;p9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9" name="Google Shape;20339;p9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0" name="Google Shape;20340;p9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1" name="Google Shape;20341;p9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2" name="Google Shape;20342;p9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3" name="Google Shape;20343;p9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4" name="Google Shape;20344;p9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5" name="Google Shape;20345;p9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6" name="Google Shape;20346;p9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7" name="Google Shape;20347;p9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8" name="Google Shape;20348;p9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9" name="Google Shape;20349;p9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0" name="Google Shape;20350;p9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1" name="Google Shape;20351;p9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2" name="Google Shape;20352;p9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3" name="Google Shape;20353;p9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4" name="Google Shape;20354;p9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5" name="Google Shape;20355;p9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6" name="Google Shape;20356;p9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7" name="Google Shape;20357;p9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8" name="Google Shape;20358;p9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9" name="Google Shape;20359;p9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0" name="Google Shape;20360;p9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1" name="Google Shape;20361;p9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2" name="Google Shape;20362;p9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3" name="Google Shape;20363;p9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4" name="Google Shape;20364;p9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5" name="Google Shape;20365;p9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6" name="Google Shape;20366;p9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7" name="Google Shape;20367;p9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8" name="Google Shape;20368;p9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9" name="Google Shape;20369;p9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0" name="Google Shape;20370;p9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1" name="Google Shape;20371;p9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2" name="Google Shape;20372;p9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3" name="Google Shape;20373;p9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4" name="Google Shape;20374;p9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5" name="Google Shape;20375;p9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6" name="Google Shape;20376;p9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7" name="Google Shape;20377;p9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8" name="Google Shape;20378;p9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9" name="Google Shape;20379;p9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0" name="Google Shape;20380;p9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1" name="Google Shape;20381;p9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2" name="Google Shape;20382;p9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3" name="Google Shape;20383;p9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4" name="Google Shape;20384;p9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5" name="Google Shape;20385;p9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6" name="Google Shape;20386;p9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7" name="Google Shape;20387;p9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8" name="Google Shape;20388;p9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9" name="Google Shape;20389;p9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0" name="Google Shape;20390;p9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1" name="Google Shape;20391;p9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2" name="Google Shape;20392;p9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3" name="Google Shape;20393;p9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4" name="Google Shape;20394;p9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5" name="Google Shape;20395;p9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6" name="Google Shape;20396;p9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7" name="Google Shape;20397;p9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8" name="Google Shape;20398;p9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9" name="Google Shape;20399;p9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0" name="Google Shape;20400;p9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1" name="Google Shape;20401;p9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2" name="Google Shape;20402;p9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3" name="Google Shape;20403;p9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4" name="Google Shape;20404;p9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5" name="Google Shape;20405;p9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6" name="Google Shape;20406;p9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7" name="Google Shape;20407;p9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8" name="Google Shape;20408;p9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9" name="Google Shape;20409;p9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0" name="Google Shape;20410;p9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1" name="Google Shape;20411;p9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2" name="Google Shape;20412;p9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3" name="Google Shape;20413;p9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4" name="Google Shape;20414;p9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5" name="Google Shape;20415;p9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6" name="Google Shape;20416;p9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7" name="Google Shape;20417;p9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8" name="Google Shape;20418;p9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9" name="Google Shape;20419;p9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0" name="Google Shape;20420;p9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1" name="Google Shape;20421;p9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2" name="Google Shape;20422;p9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3" name="Google Shape;20423;p9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4" name="Google Shape;20424;p9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5" name="Google Shape;20425;p9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6" name="Google Shape;20426;p9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7" name="Google Shape;20427;p9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8" name="Google Shape;20428;p9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9" name="Google Shape;20429;p9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0" name="Google Shape;20430;p9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1" name="Google Shape;20431;p9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2" name="Google Shape;20432;p9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3" name="Google Shape;20433;p9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4" name="Google Shape;20434;p9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5" name="Google Shape;20435;p9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6" name="Google Shape;20436;p9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7" name="Google Shape;20437;p9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8" name="Google Shape;20438;p9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9" name="Google Shape;20439;p9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0" name="Google Shape;20440;p9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1" name="Google Shape;20441;p9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2" name="Google Shape;20442;p9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3" name="Google Shape;20443;p9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4" name="Google Shape;20444;p9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5" name="Google Shape;20445;p9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6" name="Google Shape;20446;p9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7" name="Google Shape;20447;p9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8" name="Google Shape;20448;p9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9" name="Google Shape;20449;p9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0" name="Google Shape;20450;p9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1" name="Google Shape;20451;p9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2" name="Google Shape;20452;p9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3" name="Google Shape;20453;p9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4" name="Google Shape;20454;p9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5" name="Google Shape;20455;p9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6" name="Google Shape;20456;p9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7" name="Google Shape;20457;p9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8" name="Google Shape;20458;p9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9" name="Google Shape;20459;p9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0" name="Google Shape;20460;p9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1" name="Google Shape;20461;p9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2" name="Google Shape;20462;p9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3" name="Google Shape;20463;p9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4" name="Google Shape;20464;p9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5" name="Google Shape;20465;p9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6" name="Google Shape;20466;p9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7" name="Google Shape;20467;p9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8" name="Google Shape;20468;p9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9" name="Google Shape;20469;p9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0" name="Google Shape;20470;p9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1" name="Google Shape;20471;p9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2" name="Google Shape;20472;p9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3" name="Google Shape;20473;p9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4" name="Google Shape;20474;p9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5" name="Google Shape;20475;p9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6" name="Google Shape;20476;p9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7" name="Google Shape;20477;p9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8" name="Google Shape;20478;p9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9" name="Google Shape;20479;p9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0" name="Google Shape;20480;p9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1" name="Google Shape;20481;p9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2" name="Google Shape;20482;p9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3" name="Google Shape;20483;p9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4" name="Google Shape;20484;p9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5" name="Google Shape;20485;p9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6" name="Google Shape;20486;p9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7" name="Google Shape;20487;p9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8" name="Google Shape;20488;p9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9" name="Google Shape;20489;p9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0" name="Google Shape;20490;p9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1" name="Google Shape;20491;p9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2" name="Google Shape;20492;p9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3" name="Google Shape;20493;p9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4" name="Google Shape;20494;p9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5" name="Google Shape;20495;p9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6" name="Google Shape;20496;p9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7" name="Google Shape;20497;p9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8" name="Google Shape;20498;p9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9" name="Google Shape;20499;p9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0" name="Google Shape;20500;p9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1" name="Google Shape;20501;p9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2" name="Google Shape;20502;p9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3" name="Google Shape;20503;p9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4" name="Google Shape;20504;p9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5" name="Google Shape;20505;p9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6" name="Google Shape;20506;p9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7" name="Google Shape;20507;p9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8" name="Google Shape;20508;p9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9" name="Google Shape;20509;p9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0" name="Google Shape;20510;p9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1" name="Google Shape;20511;p9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2" name="Google Shape;20512;p9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9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9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9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9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9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9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9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9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9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9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9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9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9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9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9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9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9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9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9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9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9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9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9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9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9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8" name="Google Shape;20538;p9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9" name="Google Shape;20539;p9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0" name="Google Shape;20540;p9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1" name="Google Shape;20541;p9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2" name="Google Shape;20542;p9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3" name="Google Shape;20543;p9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4" name="Google Shape;20544;p9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5" name="Google Shape;20545;p9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6" name="Google Shape;20546;p9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7" name="Google Shape;20547;p9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8" name="Google Shape;20548;p9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9" name="Google Shape;20549;p9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0" name="Google Shape;20550;p9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1" name="Google Shape;20551;p9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2" name="Google Shape;20552;p9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3" name="Google Shape;20553;p9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4" name="Google Shape;20554;p9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5" name="Google Shape;20555;p9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6" name="Google Shape;20556;p9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7" name="Google Shape;20557;p9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8" name="Google Shape;20558;p9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9" name="Google Shape;20559;p9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0" name="Google Shape;20560;p9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1" name="Google Shape;20561;p9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2" name="Google Shape;20562;p9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3" name="Google Shape;20563;p9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4" name="Google Shape;20564;p9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5" name="Google Shape;20565;p9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6" name="Google Shape;20566;p9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7" name="Google Shape;20567;p9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8" name="Google Shape;20568;p9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9" name="Google Shape;20569;p9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0" name="Google Shape;20570;p9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1" name="Google Shape;20571;p9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2" name="Google Shape;20572;p9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3" name="Google Shape;20573;p9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4" name="Google Shape;20574;p9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5" name="Google Shape;20575;p9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6" name="Google Shape;20576;p9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7" name="Google Shape;20577;p9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8" name="Google Shape;20578;p9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9" name="Google Shape;20579;p9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0" name="Google Shape;20580;p9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1" name="Google Shape;20581;p9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2" name="Google Shape;20582;p9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3" name="Google Shape;20583;p9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4" name="Google Shape;20584;p9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5" name="Google Shape;20585;p9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6" name="Google Shape;20586;p9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7" name="Google Shape;20587;p9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8" name="Google Shape;20588;p9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9" name="Google Shape;20589;p9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0" name="Google Shape;20590;p9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1" name="Google Shape;20591;p9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2" name="Google Shape;20592;p9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3" name="Google Shape;20593;p9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4" name="Google Shape;20594;p9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5" name="Google Shape;20595;p9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6" name="Google Shape;20596;p9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7" name="Google Shape;20597;p9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8" name="Google Shape;20598;p9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9" name="Google Shape;20599;p9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0" name="Google Shape;20600;p9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1" name="Google Shape;20601;p9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2" name="Google Shape;20602;p9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3" name="Google Shape;20603;p9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4" name="Google Shape;20604;p9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05" name="Google Shape;20605;p92"/>
          <p:cNvSpPr txBox="1"/>
          <p:nvPr/>
        </p:nvSpPr>
        <p:spPr>
          <a:xfrm>
            <a:off x="4413900" y="3684463"/>
            <a:ext cx="3962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modify this graph, click on it, follow the link, change the data and paste the new graph here</a:t>
            </a:r>
            <a:endParaRPr sz="12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0606" name="Google Shape;20606;p92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7" name="Google Shape;20607;p92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608" name="Google Shape;20608;p92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609" name="Google Shape;20609;p92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10" name="Google Shape;20610;p9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744" y="1341609"/>
            <a:ext cx="3886416" cy="22473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11" name="Google Shape;20611;p92"/>
          <p:cNvSpPr txBox="1"/>
          <p:nvPr/>
        </p:nvSpPr>
        <p:spPr>
          <a:xfrm>
            <a:off x="768000" y="1644790"/>
            <a:ext cx="31182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450,000</a:t>
            </a:r>
            <a:endParaRPr sz="24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612" name="Google Shape;20612;p92"/>
          <p:cNvSpPr txBox="1"/>
          <p:nvPr/>
        </p:nvSpPr>
        <p:spPr>
          <a:xfrm>
            <a:off x="768008" y="2032608"/>
            <a:ext cx="31182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closest planet to the Sun and the smallest one 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0613" name="Google Shape;20613;p92"/>
          <p:cNvSpPr txBox="1"/>
          <p:nvPr/>
        </p:nvSpPr>
        <p:spPr>
          <a:xfrm>
            <a:off x="768000" y="2848490"/>
            <a:ext cx="31182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678,300</a:t>
            </a:r>
            <a:endParaRPr sz="24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614" name="Google Shape;20614;p92"/>
          <p:cNvSpPr txBox="1"/>
          <p:nvPr/>
        </p:nvSpPr>
        <p:spPr>
          <a:xfrm>
            <a:off x="768001" y="3236300"/>
            <a:ext cx="31182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Neptune has a beautiful name and is the second planet</a:t>
            </a:r>
            <a:endParaRPr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9" name="Google Shape;20619;p93"/>
          <p:cNvSpPr txBox="1">
            <a:spLocks noGrp="1"/>
          </p:cNvSpPr>
          <p:nvPr>
            <p:ph type="title" idx="7"/>
          </p:nvPr>
        </p:nvSpPr>
        <p:spPr>
          <a:xfrm>
            <a:off x="731675" y="431400"/>
            <a:ext cx="384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Results</a:t>
            </a:r>
            <a:endParaRPr/>
          </a:p>
        </p:txBody>
      </p:sp>
      <p:sp>
        <p:nvSpPr>
          <p:cNvPr id="20620" name="Google Shape;20620;p93"/>
          <p:cNvSpPr txBox="1">
            <a:spLocks noGrp="1"/>
          </p:cNvSpPr>
          <p:nvPr>
            <p:ph type="subTitle" idx="1"/>
          </p:nvPr>
        </p:nvSpPr>
        <p:spPr>
          <a:xfrm>
            <a:off x="731669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0621" name="Google Shape;20621;p93"/>
          <p:cNvSpPr txBox="1">
            <a:spLocks noGrp="1"/>
          </p:cNvSpPr>
          <p:nvPr>
            <p:ph type="subTitle" idx="2"/>
          </p:nvPr>
        </p:nvSpPr>
        <p:spPr>
          <a:xfrm>
            <a:off x="3591575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0622" name="Google Shape;20622;p93"/>
          <p:cNvSpPr txBox="1">
            <a:spLocks noGrp="1"/>
          </p:cNvSpPr>
          <p:nvPr>
            <p:ph type="subTitle" idx="3"/>
          </p:nvPr>
        </p:nvSpPr>
        <p:spPr>
          <a:xfrm>
            <a:off x="6451481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623" name="Google Shape;20623;p93"/>
          <p:cNvSpPr txBox="1">
            <a:spLocks noGrp="1"/>
          </p:cNvSpPr>
          <p:nvPr>
            <p:ph type="subTitle" idx="4"/>
          </p:nvPr>
        </p:nvSpPr>
        <p:spPr>
          <a:xfrm>
            <a:off x="731669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closest planet to the Sun and the smallest one</a:t>
            </a:r>
            <a:endParaRPr/>
          </a:p>
        </p:txBody>
      </p:sp>
      <p:sp>
        <p:nvSpPr>
          <p:cNvPr id="20624" name="Google Shape;20624;p93"/>
          <p:cNvSpPr txBox="1">
            <a:spLocks noGrp="1"/>
          </p:cNvSpPr>
          <p:nvPr>
            <p:ph type="subTitle" idx="5"/>
          </p:nvPr>
        </p:nvSpPr>
        <p:spPr>
          <a:xfrm>
            <a:off x="3591575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terribly hot and its atmosphere is poisonous</a:t>
            </a:r>
            <a:endParaRPr/>
          </a:p>
        </p:txBody>
      </p:sp>
      <p:sp>
        <p:nvSpPr>
          <p:cNvPr id="20625" name="Google Shape;20625;p93"/>
          <p:cNvSpPr txBox="1">
            <a:spLocks noGrp="1"/>
          </p:cNvSpPr>
          <p:nvPr>
            <p:ph type="subTitle" idx="6"/>
          </p:nvPr>
        </p:nvSpPr>
        <p:spPr>
          <a:xfrm>
            <a:off x="6451481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</a:t>
            </a:r>
            <a:endParaRPr/>
          </a:p>
        </p:txBody>
      </p:sp>
      <p:grpSp>
        <p:nvGrpSpPr>
          <p:cNvPr id="20626" name="Google Shape;20626;p93"/>
          <p:cNvGrpSpPr/>
          <p:nvPr/>
        </p:nvGrpSpPr>
        <p:grpSpPr>
          <a:xfrm>
            <a:off x="2941162" y="675728"/>
            <a:ext cx="1090550" cy="21378"/>
            <a:chOff x="2940000" y="3484425"/>
            <a:chExt cx="641500" cy="12575"/>
          </a:xfrm>
        </p:grpSpPr>
        <p:sp>
          <p:nvSpPr>
            <p:cNvPr id="20627" name="Google Shape;20627;p9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8" name="Google Shape;20628;p9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9" name="Google Shape;20629;p9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0" name="Google Shape;20630;p9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1" name="Google Shape;20631;p9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2" name="Google Shape;20632;p9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3" name="Google Shape;20633;p9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4" name="Google Shape;20634;p9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5" name="Google Shape;20635;p9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6" name="Google Shape;20636;p93"/>
          <p:cNvSpPr txBox="1">
            <a:spLocks noGrp="1"/>
          </p:cNvSpPr>
          <p:nvPr>
            <p:ph type="title"/>
          </p:nvPr>
        </p:nvSpPr>
        <p:spPr>
          <a:xfrm>
            <a:off x="106437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2k</a:t>
            </a:r>
            <a:endParaRPr/>
          </a:p>
        </p:txBody>
      </p:sp>
      <p:sp>
        <p:nvSpPr>
          <p:cNvPr id="20637" name="Google Shape;20637;p93"/>
          <p:cNvSpPr txBox="1">
            <a:spLocks noGrp="1"/>
          </p:cNvSpPr>
          <p:nvPr>
            <p:ph type="title" idx="8"/>
          </p:nvPr>
        </p:nvSpPr>
        <p:spPr>
          <a:xfrm>
            <a:off x="3923550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20638" name="Google Shape;20638;p93"/>
          <p:cNvSpPr txBox="1">
            <a:spLocks noGrp="1"/>
          </p:cNvSpPr>
          <p:nvPr>
            <p:ph type="title" idx="9"/>
          </p:nvPr>
        </p:nvSpPr>
        <p:spPr>
          <a:xfrm>
            <a:off x="678272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130</a:t>
            </a:r>
            <a:endParaRPr/>
          </a:p>
        </p:txBody>
      </p:sp>
      <p:sp>
        <p:nvSpPr>
          <p:cNvPr id="20639" name="Google Shape;20639;p9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0" name="Google Shape;20640;p93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641" name="Google Shape;20641;p93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642" name="Google Shape;20642;p93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Idea</a:t>
            </a:r>
            <a:endParaRPr dirty="0"/>
          </a:p>
        </p:txBody>
      </p:sp>
      <p:sp>
        <p:nvSpPr>
          <p:cNvPr id="12449" name="Google Shape;12449;p56"/>
          <p:cNvSpPr txBox="1">
            <a:spLocks noGrp="1"/>
          </p:cNvSpPr>
          <p:nvPr>
            <p:ph type="body" idx="1"/>
          </p:nvPr>
        </p:nvSpPr>
        <p:spPr>
          <a:xfrm>
            <a:off x="2818146" y="2597767"/>
            <a:ext cx="3563331" cy="1442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This project aims to create a lightweight </a:t>
            </a:r>
            <a:r>
              <a:rPr lang="en-US" b="1" dirty="0"/>
              <a:t>CNN</a:t>
            </a:r>
            <a:r>
              <a:rPr lang="en-US" dirty="0"/>
              <a:t> that detects and classifies AI-generated images, identifying the specific AI model used for their creation.</a:t>
            </a:r>
            <a:endParaRPr dirty="0"/>
          </a:p>
        </p:txBody>
      </p:sp>
      <p:pic>
        <p:nvPicPr>
          <p:cNvPr id="3" name="Elemento grafico 2" descr="Lampadina e ingranaggio con riempimento a tinta unita">
            <a:extLst>
              <a:ext uri="{FF2B5EF4-FFF2-40B4-BE49-F238E27FC236}">
                <a16:creationId xmlns:a16="http://schemas.microsoft.com/office/drawing/2014/main" id="{8A5FBFFC-1FA1-914B-0833-0FDDD175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1811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7" name="Google Shape;15837;p78"/>
          <p:cNvGrpSpPr/>
          <p:nvPr/>
        </p:nvGrpSpPr>
        <p:grpSpPr>
          <a:xfrm>
            <a:off x="412969" y="933671"/>
            <a:ext cx="2623983" cy="3689255"/>
            <a:chOff x="1027175" y="1193817"/>
            <a:chExt cx="2396331" cy="3369183"/>
          </a:xfrm>
        </p:grpSpPr>
        <p:sp>
          <p:nvSpPr>
            <p:cNvPr id="15838" name="Google Shape;15838;p78"/>
            <p:cNvSpPr/>
            <p:nvPr/>
          </p:nvSpPr>
          <p:spPr>
            <a:xfrm>
              <a:off x="2456665" y="1726135"/>
              <a:ext cx="966841" cy="1255970"/>
            </a:xfrm>
            <a:custGeom>
              <a:avLst/>
              <a:gdLst/>
              <a:ahLst/>
              <a:cxnLst/>
              <a:rect l="l" t="t" r="r" b="b"/>
              <a:pathLst>
                <a:path w="13406" h="17415" extrusionOk="0">
                  <a:moveTo>
                    <a:pt x="7255" y="1"/>
                  </a:moveTo>
                  <a:lnTo>
                    <a:pt x="5112" y="2153"/>
                  </a:lnTo>
                  <a:cubicBezTo>
                    <a:pt x="5155" y="2313"/>
                    <a:pt x="5207" y="2493"/>
                    <a:pt x="5261" y="2673"/>
                  </a:cubicBezTo>
                  <a:cubicBezTo>
                    <a:pt x="5515" y="3670"/>
                    <a:pt x="5643" y="4349"/>
                    <a:pt x="5155" y="4837"/>
                  </a:cubicBezTo>
                  <a:cubicBezTo>
                    <a:pt x="4826" y="5176"/>
                    <a:pt x="4380" y="5176"/>
                    <a:pt x="4222" y="5176"/>
                  </a:cubicBezTo>
                  <a:cubicBezTo>
                    <a:pt x="3744" y="5176"/>
                    <a:pt x="2917" y="5028"/>
                    <a:pt x="2355" y="4922"/>
                  </a:cubicBezTo>
                  <a:lnTo>
                    <a:pt x="22" y="7276"/>
                  </a:lnTo>
                  <a:cubicBezTo>
                    <a:pt x="11" y="7276"/>
                    <a:pt x="1" y="7286"/>
                    <a:pt x="1" y="7297"/>
                  </a:cubicBezTo>
                  <a:cubicBezTo>
                    <a:pt x="1931" y="9524"/>
                    <a:pt x="3108" y="12430"/>
                    <a:pt x="3129" y="15601"/>
                  </a:cubicBezTo>
                  <a:lnTo>
                    <a:pt x="7498" y="15601"/>
                  </a:lnTo>
                  <a:lnTo>
                    <a:pt x="8655" y="17415"/>
                  </a:lnTo>
                  <a:lnTo>
                    <a:pt x="9800" y="15601"/>
                  </a:lnTo>
                  <a:lnTo>
                    <a:pt x="13406" y="15601"/>
                  </a:lnTo>
                  <a:cubicBezTo>
                    <a:pt x="13395" y="12515"/>
                    <a:pt x="12780" y="9513"/>
                    <a:pt x="11582" y="6692"/>
                  </a:cubicBezTo>
                  <a:cubicBezTo>
                    <a:pt x="10542" y="4222"/>
                    <a:pt x="9079" y="1973"/>
                    <a:pt x="7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78"/>
            <p:cNvSpPr/>
            <p:nvPr/>
          </p:nvSpPr>
          <p:spPr>
            <a:xfrm>
              <a:off x="2420678" y="2923904"/>
              <a:ext cx="1001314" cy="1099902"/>
            </a:xfrm>
            <a:custGeom>
              <a:avLst/>
              <a:gdLst/>
              <a:ahLst/>
              <a:cxnLst/>
              <a:rect l="l" t="t" r="r" b="b"/>
              <a:pathLst>
                <a:path w="13884" h="15251" extrusionOk="0">
                  <a:moveTo>
                    <a:pt x="3596" y="1"/>
                  </a:moveTo>
                  <a:cubicBezTo>
                    <a:pt x="3373" y="3097"/>
                    <a:pt x="2048" y="5897"/>
                    <a:pt x="1" y="7997"/>
                  </a:cubicBezTo>
                  <a:lnTo>
                    <a:pt x="2939" y="10924"/>
                  </a:lnTo>
                  <a:lnTo>
                    <a:pt x="2409" y="13310"/>
                  </a:lnTo>
                  <a:lnTo>
                    <a:pt x="4794" y="12779"/>
                  </a:lnTo>
                  <a:lnTo>
                    <a:pt x="7276" y="15251"/>
                  </a:lnTo>
                  <a:cubicBezTo>
                    <a:pt x="9333" y="13161"/>
                    <a:pt x="10945" y="10743"/>
                    <a:pt x="12081" y="8049"/>
                  </a:cubicBezTo>
                  <a:cubicBezTo>
                    <a:pt x="13173" y="5494"/>
                    <a:pt x="13766" y="2789"/>
                    <a:pt x="13884" y="1"/>
                  </a:cubicBezTo>
                  <a:lnTo>
                    <a:pt x="10861" y="1"/>
                  </a:lnTo>
                  <a:lnTo>
                    <a:pt x="10002" y="1347"/>
                  </a:lnTo>
                  <a:cubicBezTo>
                    <a:pt x="9821" y="1634"/>
                    <a:pt x="9493" y="1814"/>
                    <a:pt x="9154" y="1814"/>
                  </a:cubicBezTo>
                  <a:cubicBezTo>
                    <a:pt x="8803" y="1814"/>
                    <a:pt x="8485" y="1634"/>
                    <a:pt x="8294" y="1347"/>
                  </a:cubicBezTo>
                  <a:lnTo>
                    <a:pt x="7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78"/>
            <p:cNvSpPr/>
            <p:nvPr/>
          </p:nvSpPr>
          <p:spPr>
            <a:xfrm>
              <a:off x="1027175" y="2103178"/>
              <a:ext cx="1504567" cy="1504567"/>
            </a:xfrm>
            <a:custGeom>
              <a:avLst/>
              <a:gdLst/>
              <a:ahLst/>
              <a:cxnLst/>
              <a:rect l="l" t="t" r="r" b="b"/>
              <a:pathLst>
                <a:path w="20862" h="20862" extrusionOk="0">
                  <a:moveTo>
                    <a:pt x="10426" y="1"/>
                  </a:moveTo>
                  <a:cubicBezTo>
                    <a:pt x="4666" y="1"/>
                    <a:pt x="0" y="4667"/>
                    <a:pt x="0" y="10426"/>
                  </a:cubicBezTo>
                  <a:cubicBezTo>
                    <a:pt x="0" y="16184"/>
                    <a:pt x="4666" y="20862"/>
                    <a:pt x="10426" y="20862"/>
                  </a:cubicBezTo>
                  <a:cubicBezTo>
                    <a:pt x="16184" y="20862"/>
                    <a:pt x="20861" y="16184"/>
                    <a:pt x="20861" y="10426"/>
                  </a:cubicBezTo>
                  <a:cubicBezTo>
                    <a:pt x="20861" y="4667"/>
                    <a:pt x="16184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41" name="Google Shape;15841;p78"/>
            <p:cNvGrpSpPr/>
            <p:nvPr/>
          </p:nvGrpSpPr>
          <p:grpSpPr>
            <a:xfrm>
              <a:off x="1427750" y="3550266"/>
              <a:ext cx="1465674" cy="1012734"/>
              <a:chOff x="1122950" y="3550266"/>
              <a:chExt cx="1465674" cy="1012734"/>
            </a:xfrm>
          </p:grpSpPr>
          <p:sp>
            <p:nvSpPr>
              <p:cNvPr id="15842" name="Google Shape;15842;p78"/>
              <p:cNvSpPr/>
              <p:nvPr/>
            </p:nvSpPr>
            <p:spPr>
              <a:xfrm>
                <a:off x="1301354" y="3550266"/>
                <a:ext cx="1287270" cy="970735"/>
              </a:xfrm>
              <a:custGeom>
                <a:avLst/>
                <a:gdLst/>
                <a:ahLst/>
                <a:cxnLst/>
                <a:rect l="l" t="t" r="r" b="b"/>
                <a:pathLst>
                  <a:path w="17849" h="13460" extrusionOk="0">
                    <a:moveTo>
                      <a:pt x="10564" y="1"/>
                    </a:moveTo>
                    <a:cubicBezTo>
                      <a:pt x="8304" y="1984"/>
                      <a:pt x="5356" y="3193"/>
                      <a:pt x="2122" y="3193"/>
                    </a:cubicBezTo>
                    <a:lnTo>
                      <a:pt x="2016" y="3193"/>
                    </a:lnTo>
                    <a:lnTo>
                      <a:pt x="2016" y="6799"/>
                    </a:lnTo>
                    <a:lnTo>
                      <a:pt x="1" y="8082"/>
                    </a:lnTo>
                    <a:lnTo>
                      <a:pt x="2016" y="9366"/>
                    </a:lnTo>
                    <a:lnTo>
                      <a:pt x="2016" y="13459"/>
                    </a:lnTo>
                    <a:lnTo>
                      <a:pt x="2122" y="13459"/>
                    </a:lnTo>
                    <a:cubicBezTo>
                      <a:pt x="5229" y="13459"/>
                      <a:pt x="8252" y="12844"/>
                      <a:pt x="11104" y="11645"/>
                    </a:cubicBezTo>
                    <a:cubicBezTo>
                      <a:pt x="13597" y="10585"/>
                      <a:pt x="15866" y="9121"/>
                      <a:pt x="17849" y="7266"/>
                    </a:cubicBezTo>
                    <a:lnTo>
                      <a:pt x="15770" y="5197"/>
                    </a:lnTo>
                    <a:lnTo>
                      <a:pt x="13925" y="5611"/>
                    </a:lnTo>
                    <a:cubicBezTo>
                      <a:pt x="13851" y="5622"/>
                      <a:pt x="13776" y="5633"/>
                      <a:pt x="13703" y="5633"/>
                    </a:cubicBezTo>
                    <a:cubicBezTo>
                      <a:pt x="13437" y="5633"/>
                      <a:pt x="13183" y="5527"/>
                      <a:pt x="12992" y="5336"/>
                    </a:cubicBezTo>
                    <a:cubicBezTo>
                      <a:pt x="12748" y="5091"/>
                      <a:pt x="12642" y="4742"/>
                      <a:pt x="12716" y="4402"/>
                    </a:cubicBezTo>
                    <a:lnTo>
                      <a:pt x="13130" y="2567"/>
                    </a:lnTo>
                    <a:lnTo>
                      <a:pt x="10585" y="22"/>
                    </a:lnTo>
                    <a:lnTo>
                      <a:pt x="1056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78"/>
              <p:cNvSpPr/>
              <p:nvPr/>
            </p:nvSpPr>
            <p:spPr>
              <a:xfrm>
                <a:off x="1122950" y="3778800"/>
                <a:ext cx="329700" cy="784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4" name="Google Shape;15844;p78"/>
            <p:cNvGrpSpPr/>
            <p:nvPr/>
          </p:nvGrpSpPr>
          <p:grpSpPr>
            <a:xfrm>
              <a:off x="1824100" y="1193817"/>
              <a:ext cx="1105312" cy="1005064"/>
              <a:chOff x="1519300" y="1193817"/>
              <a:chExt cx="1105312" cy="1005064"/>
            </a:xfrm>
          </p:grpSpPr>
          <p:sp>
            <p:nvSpPr>
              <p:cNvPr id="15845" name="Google Shape;15845;p78"/>
              <p:cNvSpPr/>
              <p:nvPr/>
            </p:nvSpPr>
            <p:spPr>
              <a:xfrm>
                <a:off x="1519301" y="1193817"/>
                <a:ext cx="1105311" cy="1005064"/>
              </a:xfrm>
              <a:custGeom>
                <a:avLst/>
                <a:gdLst/>
                <a:ahLst/>
                <a:cxnLst/>
                <a:rect l="l" t="t" r="r" b="b"/>
                <a:pathLst>
                  <a:path w="15326" h="13936" extrusionOk="0">
                    <a:moveTo>
                      <a:pt x="12" y="0"/>
                    </a:moveTo>
                    <a:lnTo>
                      <a:pt x="12" y="3521"/>
                    </a:lnTo>
                    <a:lnTo>
                      <a:pt x="1730" y="4613"/>
                    </a:lnTo>
                    <a:cubicBezTo>
                      <a:pt x="2016" y="4794"/>
                      <a:pt x="2197" y="5112"/>
                      <a:pt x="2197" y="5462"/>
                    </a:cubicBezTo>
                    <a:cubicBezTo>
                      <a:pt x="2197" y="5812"/>
                      <a:pt x="2016" y="6130"/>
                      <a:pt x="1730" y="6310"/>
                    </a:cubicBezTo>
                    <a:lnTo>
                      <a:pt x="12" y="7403"/>
                    </a:lnTo>
                    <a:lnTo>
                      <a:pt x="12" y="10255"/>
                    </a:lnTo>
                    <a:cubicBezTo>
                      <a:pt x="12" y="10266"/>
                      <a:pt x="1" y="10277"/>
                      <a:pt x="1" y="10288"/>
                    </a:cubicBezTo>
                    <a:cubicBezTo>
                      <a:pt x="3140" y="10510"/>
                      <a:pt x="5972" y="11857"/>
                      <a:pt x="8082" y="13936"/>
                    </a:cubicBezTo>
                    <a:lnTo>
                      <a:pt x="10797" y="11210"/>
                    </a:lnTo>
                    <a:lnTo>
                      <a:pt x="13215" y="11507"/>
                    </a:lnTo>
                    <a:lnTo>
                      <a:pt x="12748" y="9248"/>
                    </a:lnTo>
                    <a:lnTo>
                      <a:pt x="15326" y="6650"/>
                    </a:lnTo>
                    <a:cubicBezTo>
                      <a:pt x="13226" y="4582"/>
                      <a:pt x="10787" y="2949"/>
                      <a:pt x="8082" y="1803"/>
                    </a:cubicBezTo>
                    <a:cubicBezTo>
                      <a:pt x="5516" y="711"/>
                      <a:pt x="2801" y="107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78"/>
              <p:cNvSpPr/>
              <p:nvPr/>
            </p:nvSpPr>
            <p:spPr>
              <a:xfrm>
                <a:off x="1519300" y="1304250"/>
                <a:ext cx="329700" cy="478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50" name="Google Shape;15850;p78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Points</a:t>
            </a:r>
            <a:endParaRPr dirty="0"/>
          </a:p>
        </p:txBody>
      </p:sp>
      <p:sp>
        <p:nvSpPr>
          <p:cNvPr id="15851" name="Google Shape;15851;p78"/>
          <p:cNvSpPr txBox="1"/>
          <p:nvPr/>
        </p:nvSpPr>
        <p:spPr>
          <a:xfrm>
            <a:off x="1265576" y="1112543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2" name="Google Shape;15852;p78"/>
          <p:cNvSpPr txBox="1"/>
          <p:nvPr/>
        </p:nvSpPr>
        <p:spPr>
          <a:xfrm>
            <a:off x="2060733" y="193125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3" name="Google Shape;15853;p78"/>
          <p:cNvSpPr txBox="1"/>
          <p:nvPr/>
        </p:nvSpPr>
        <p:spPr>
          <a:xfrm>
            <a:off x="2060733" y="300917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4" name="Google Shape;15854;p78"/>
          <p:cNvSpPr txBox="1"/>
          <p:nvPr/>
        </p:nvSpPr>
        <p:spPr>
          <a:xfrm>
            <a:off x="1227178" y="3829790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</a:t>
            </a:r>
            <a:endParaRPr sz="30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5" name="Google Shape;15855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909602"/>
            <a:ext cx="4744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MobileNet V2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6" name="Google Shape;15856;p78"/>
          <p:cNvSpPr txBox="1">
            <a:spLocks noGrp="1"/>
          </p:cNvSpPr>
          <p:nvPr>
            <p:ph type="subTitle" idx="4294967295"/>
          </p:nvPr>
        </p:nvSpPr>
        <p:spPr>
          <a:xfrm>
            <a:off x="3633958" y="1895547"/>
            <a:ext cx="4744800" cy="38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Fine Tuning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7" name="Google Shape;15857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2978647"/>
            <a:ext cx="4744800" cy="343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Effeciency Techniques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8" name="Google Shape;15858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1340685"/>
            <a:ext cx="5305317" cy="419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 lightweight convolutional neural network designed for efficient mobile and embedded vision applications.</a:t>
            </a:r>
            <a:endParaRPr sz="1200" dirty="0"/>
          </a:p>
        </p:txBody>
      </p:sp>
      <p:sp>
        <p:nvSpPr>
          <p:cNvPr id="15859" name="Google Shape;15859;p78"/>
          <p:cNvSpPr txBox="1">
            <a:spLocks noGrp="1"/>
          </p:cNvSpPr>
          <p:nvPr>
            <p:ph type="subTitle" idx="4294967295"/>
          </p:nvPr>
        </p:nvSpPr>
        <p:spPr>
          <a:xfrm>
            <a:off x="3613710" y="2279300"/>
            <a:ext cx="4744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To Adjust MobileNet on the task of Fake image detection.</a:t>
            </a:r>
            <a:endParaRPr sz="1200" dirty="0"/>
          </a:p>
        </p:txBody>
      </p:sp>
      <p:sp>
        <p:nvSpPr>
          <p:cNvPr id="15860" name="Google Shape;15860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3322264"/>
            <a:ext cx="4744800" cy="49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Usage of Pruning and Knoldedge distillation to improve Efficiency and Performance.</a:t>
            </a:r>
            <a:endParaRPr sz="1200" dirty="0"/>
          </a:p>
        </p:txBody>
      </p:sp>
      <p:sp>
        <p:nvSpPr>
          <p:cNvPr id="15861" name="Google Shape;15861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3849263"/>
            <a:ext cx="4744800" cy="34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 Deployement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62" name="Google Shape;15862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4179628"/>
            <a:ext cx="4744800" cy="405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 err="1"/>
              <a:t>Deploy</a:t>
            </a:r>
            <a:r>
              <a:rPr lang="it-IT" sz="1200" dirty="0"/>
              <a:t> of the </a:t>
            </a:r>
            <a:r>
              <a:rPr lang="it-IT" sz="1200" dirty="0" err="1"/>
              <a:t>ligthweight</a:t>
            </a:r>
            <a:r>
              <a:rPr lang="it-IT" sz="1200" dirty="0"/>
              <a:t> model on a mobile app.</a:t>
            </a:r>
            <a:endParaRPr sz="1200" dirty="0"/>
          </a:p>
        </p:txBody>
      </p:sp>
      <p:cxnSp>
        <p:nvCxnSpPr>
          <p:cNvPr id="15863" name="Google Shape;15863;p78"/>
          <p:cNvCxnSpPr/>
          <p:nvPr/>
        </p:nvCxnSpPr>
        <p:spPr>
          <a:xfrm rot="10800000">
            <a:off x="1978207" y="1338731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4" name="Google Shape;15864;p78"/>
          <p:cNvCxnSpPr/>
          <p:nvPr/>
        </p:nvCxnSpPr>
        <p:spPr>
          <a:xfrm rot="10800000">
            <a:off x="2802155" y="225954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5" name="Google Shape;15865;p78"/>
          <p:cNvCxnSpPr/>
          <p:nvPr/>
        </p:nvCxnSpPr>
        <p:spPr>
          <a:xfrm rot="10800000">
            <a:off x="2810107" y="332416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6" name="Google Shape;15866;p78"/>
          <p:cNvCxnSpPr/>
          <p:nvPr/>
        </p:nvCxnSpPr>
        <p:spPr>
          <a:xfrm rot="10800000">
            <a:off x="1993334" y="4173590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871" name="Google Shape;15871;p78"/>
          <p:cNvGrpSpPr/>
          <p:nvPr/>
        </p:nvGrpSpPr>
        <p:grpSpPr>
          <a:xfrm>
            <a:off x="2200504" y="675728"/>
            <a:ext cx="1090550" cy="21378"/>
            <a:chOff x="2940000" y="3484425"/>
            <a:chExt cx="641500" cy="12575"/>
          </a:xfrm>
        </p:grpSpPr>
        <p:sp>
          <p:nvSpPr>
            <p:cNvPr id="15872" name="Google Shape;1587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7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7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7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1" name="Google Shape;15881;p78"/>
          <p:cNvGrpSpPr/>
          <p:nvPr/>
        </p:nvGrpSpPr>
        <p:grpSpPr>
          <a:xfrm>
            <a:off x="5852957" y="675728"/>
            <a:ext cx="1090550" cy="21378"/>
            <a:chOff x="3175075" y="3484425"/>
            <a:chExt cx="641500" cy="12575"/>
          </a:xfrm>
        </p:grpSpPr>
        <p:sp>
          <p:nvSpPr>
            <p:cNvPr id="15882" name="Google Shape;1588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7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7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7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have build a dataset of 46000 samples of both fake and real images.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The fake samples come from t</a:t>
            </a:r>
            <a:r>
              <a:rPr lang="it-IT" dirty="0"/>
              <a:t>he</a:t>
            </a:r>
            <a:r>
              <a:rPr lang="en" dirty="0"/>
              <a:t> dataset: </a:t>
            </a:r>
            <a:r>
              <a:rPr lang="en-US" b="1" i="1" dirty="0"/>
              <a:t>Diffusion-generated Deepfake Detection dataset </a:t>
            </a:r>
            <a:r>
              <a:rPr lang="en-US" b="1" dirty="0"/>
              <a:t>[1]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Structure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Fakes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images come directly from ImageNet.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Real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Google Shape;12986;p61">
            <a:extLst>
              <a:ext uri="{FF2B5EF4-FFF2-40B4-BE49-F238E27FC236}">
                <a16:creationId xmlns:a16="http://schemas.microsoft.com/office/drawing/2014/main" id="{C1805FF3-533D-1AB9-2908-72AD7891E297}"/>
              </a:ext>
            </a:extLst>
          </p:cNvPr>
          <p:cNvSpPr txBox="1">
            <a:spLocks/>
          </p:cNvSpPr>
          <p:nvPr/>
        </p:nvSpPr>
        <p:spPr>
          <a:xfrm>
            <a:off x="1754110" y="4592491"/>
            <a:ext cx="5424929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000" b="1" dirty="0"/>
              <a:t>[1] https://aimagelab.ing.unimore.it/imagelab/page.asp?IdPage=57</a:t>
            </a:r>
            <a:r>
              <a:rPr lang="en-US" sz="1000" dirty="0"/>
              <a:t>.</a:t>
            </a: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73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4" name="Google Shape;18864;p88"/>
          <p:cNvSpPr txBox="1"/>
          <p:nvPr/>
        </p:nvSpPr>
        <p:spPr>
          <a:xfrm flipH="1">
            <a:off x="592691" y="2140397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1.4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12952;p61">
            <a:extLst>
              <a:ext uri="{FF2B5EF4-FFF2-40B4-BE49-F238E27FC236}">
                <a16:creationId xmlns:a16="http://schemas.microsoft.com/office/drawing/2014/main" id="{E7ACCB46-357F-411B-8F05-8C49F77BFA5C}"/>
              </a:ext>
            </a:extLst>
          </p:cNvPr>
          <p:cNvSpPr txBox="1">
            <a:spLocks/>
          </p:cNvSpPr>
          <p:nvPr/>
        </p:nvSpPr>
        <p:spPr>
          <a:xfrm>
            <a:off x="119377" y="431035"/>
            <a:ext cx="4725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it-IT" dirty="0"/>
              <a:t>Dataset: some samples</a:t>
            </a:r>
          </a:p>
        </p:txBody>
      </p:sp>
      <p:grpSp>
        <p:nvGrpSpPr>
          <p:cNvPr id="5" name="Google Shape;12972;p61">
            <a:extLst>
              <a:ext uri="{FF2B5EF4-FFF2-40B4-BE49-F238E27FC236}">
                <a16:creationId xmlns:a16="http://schemas.microsoft.com/office/drawing/2014/main" id="{9CE65B9B-292A-7064-476C-BA89F6703CD8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6" name="Google Shape;12973;p61">
              <a:extLst>
                <a:ext uri="{FF2B5EF4-FFF2-40B4-BE49-F238E27FC236}">
                  <a16:creationId xmlns:a16="http://schemas.microsoft.com/office/drawing/2014/main" id="{79DDA10D-8C76-0B85-87F9-D939203A102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4;p61">
              <a:extLst>
                <a:ext uri="{FF2B5EF4-FFF2-40B4-BE49-F238E27FC236}">
                  <a16:creationId xmlns:a16="http://schemas.microsoft.com/office/drawing/2014/main" id="{986CC767-E6EC-EED7-72BF-C7DB695930B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5;p61">
              <a:extLst>
                <a:ext uri="{FF2B5EF4-FFF2-40B4-BE49-F238E27FC236}">
                  <a16:creationId xmlns:a16="http://schemas.microsoft.com/office/drawing/2014/main" id="{19C23C36-3ECE-2AD3-6DE5-72831C52A4B3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6;p61">
              <a:extLst>
                <a:ext uri="{FF2B5EF4-FFF2-40B4-BE49-F238E27FC236}">
                  <a16:creationId xmlns:a16="http://schemas.microsoft.com/office/drawing/2014/main" id="{7CD77E65-7943-E7D6-109F-481A13CB88AE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7;p61">
              <a:extLst>
                <a:ext uri="{FF2B5EF4-FFF2-40B4-BE49-F238E27FC236}">
                  <a16:creationId xmlns:a16="http://schemas.microsoft.com/office/drawing/2014/main" id="{57A1D278-A713-AFB2-31D7-EEDC404DAE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8;p61">
              <a:extLst>
                <a:ext uri="{FF2B5EF4-FFF2-40B4-BE49-F238E27FC236}">
                  <a16:creationId xmlns:a16="http://schemas.microsoft.com/office/drawing/2014/main" id="{1D336B8E-CA20-9A4A-9AB6-BFFD8E7400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9;p61">
              <a:extLst>
                <a:ext uri="{FF2B5EF4-FFF2-40B4-BE49-F238E27FC236}">
                  <a16:creationId xmlns:a16="http://schemas.microsoft.com/office/drawing/2014/main" id="{161D1AFA-FA25-7EE5-3E74-C3BD920019A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0;p61">
              <a:extLst>
                <a:ext uri="{FF2B5EF4-FFF2-40B4-BE49-F238E27FC236}">
                  <a16:creationId xmlns:a16="http://schemas.microsoft.com/office/drawing/2014/main" id="{DE5CD31A-8307-A6A1-EAD5-BBD339B29C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1;p61">
              <a:extLst>
                <a:ext uri="{FF2B5EF4-FFF2-40B4-BE49-F238E27FC236}">
                  <a16:creationId xmlns:a16="http://schemas.microsoft.com/office/drawing/2014/main" id="{DE41C99C-62FC-611D-BA42-9480B4E2571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2;p61">
              <a:extLst>
                <a:ext uri="{FF2B5EF4-FFF2-40B4-BE49-F238E27FC236}">
                  <a16:creationId xmlns:a16="http://schemas.microsoft.com/office/drawing/2014/main" id="{9DC33BEC-73D2-4EBF-8AA6-FA047512475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3;p61">
              <a:extLst>
                <a:ext uri="{FF2B5EF4-FFF2-40B4-BE49-F238E27FC236}">
                  <a16:creationId xmlns:a16="http://schemas.microsoft.com/office/drawing/2014/main" id="{D2878915-619C-45A9-8445-F98FE9C8EAA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84;p61">
              <a:extLst>
                <a:ext uri="{FF2B5EF4-FFF2-40B4-BE49-F238E27FC236}">
                  <a16:creationId xmlns:a16="http://schemas.microsoft.com/office/drawing/2014/main" id="{8B4B1FA7-9BB3-CC09-B747-F1191255B86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2972;p61">
            <a:extLst>
              <a:ext uri="{FF2B5EF4-FFF2-40B4-BE49-F238E27FC236}">
                <a16:creationId xmlns:a16="http://schemas.microsoft.com/office/drawing/2014/main" id="{CC27460E-1136-7861-A96F-00C8ECD4B484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9" name="Google Shape;12973;p61">
              <a:extLst>
                <a:ext uri="{FF2B5EF4-FFF2-40B4-BE49-F238E27FC236}">
                  <a16:creationId xmlns:a16="http://schemas.microsoft.com/office/drawing/2014/main" id="{3F349F89-8028-A650-BFF9-CE63CDA459D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4;p61">
              <a:extLst>
                <a:ext uri="{FF2B5EF4-FFF2-40B4-BE49-F238E27FC236}">
                  <a16:creationId xmlns:a16="http://schemas.microsoft.com/office/drawing/2014/main" id="{04DD4283-6A32-E2E7-182B-27A756CDCCC5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5;p61">
              <a:extLst>
                <a:ext uri="{FF2B5EF4-FFF2-40B4-BE49-F238E27FC236}">
                  <a16:creationId xmlns:a16="http://schemas.microsoft.com/office/drawing/2014/main" id="{4C82012F-9746-41DA-248C-D6FC61DDCC2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6;p61">
              <a:extLst>
                <a:ext uri="{FF2B5EF4-FFF2-40B4-BE49-F238E27FC236}">
                  <a16:creationId xmlns:a16="http://schemas.microsoft.com/office/drawing/2014/main" id="{36A27BF1-EB65-7F67-7563-CCEDB81531E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7;p61">
              <a:extLst>
                <a:ext uri="{FF2B5EF4-FFF2-40B4-BE49-F238E27FC236}">
                  <a16:creationId xmlns:a16="http://schemas.microsoft.com/office/drawing/2014/main" id="{49C7AAF2-4474-FCE6-D5AB-89ED2676CF7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8;p61">
              <a:extLst>
                <a:ext uri="{FF2B5EF4-FFF2-40B4-BE49-F238E27FC236}">
                  <a16:creationId xmlns:a16="http://schemas.microsoft.com/office/drawing/2014/main" id="{852B8B72-E4B4-754D-225B-9A60C616BA7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9;p61">
              <a:extLst>
                <a:ext uri="{FF2B5EF4-FFF2-40B4-BE49-F238E27FC236}">
                  <a16:creationId xmlns:a16="http://schemas.microsoft.com/office/drawing/2014/main" id="{A8610851-EB13-5566-C517-4F9D5598C35D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0;p61">
              <a:extLst>
                <a:ext uri="{FF2B5EF4-FFF2-40B4-BE49-F238E27FC236}">
                  <a16:creationId xmlns:a16="http://schemas.microsoft.com/office/drawing/2014/main" id="{A934A1BD-CC38-8AEC-0F75-5911F1AA121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1;p61">
              <a:extLst>
                <a:ext uri="{FF2B5EF4-FFF2-40B4-BE49-F238E27FC236}">
                  <a16:creationId xmlns:a16="http://schemas.microsoft.com/office/drawing/2014/main" id="{A8AC78D8-1D5E-FF23-A8D0-2E8A2892A5E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2;p61">
              <a:extLst>
                <a:ext uri="{FF2B5EF4-FFF2-40B4-BE49-F238E27FC236}">
                  <a16:creationId xmlns:a16="http://schemas.microsoft.com/office/drawing/2014/main" id="{7AAA5A17-D8B3-57A4-6852-97D0AE3DE78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3;p61">
              <a:extLst>
                <a:ext uri="{FF2B5EF4-FFF2-40B4-BE49-F238E27FC236}">
                  <a16:creationId xmlns:a16="http://schemas.microsoft.com/office/drawing/2014/main" id="{45B10868-F873-7D72-D926-3E06B9EDA89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4;p61">
              <a:extLst>
                <a:ext uri="{FF2B5EF4-FFF2-40B4-BE49-F238E27FC236}">
                  <a16:creationId xmlns:a16="http://schemas.microsoft.com/office/drawing/2014/main" id="{9D584DAC-D606-468F-C434-F1AE8086A2E5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972;p61">
            <a:extLst>
              <a:ext uri="{FF2B5EF4-FFF2-40B4-BE49-F238E27FC236}">
                <a16:creationId xmlns:a16="http://schemas.microsoft.com/office/drawing/2014/main" id="{03E1D1B7-E8F4-0631-1D61-C8E0D643D4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2" name="Google Shape;12973;p61">
              <a:extLst>
                <a:ext uri="{FF2B5EF4-FFF2-40B4-BE49-F238E27FC236}">
                  <a16:creationId xmlns:a16="http://schemas.microsoft.com/office/drawing/2014/main" id="{346B63E7-C020-491B-4E82-97CD065B406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4;p61">
              <a:extLst>
                <a:ext uri="{FF2B5EF4-FFF2-40B4-BE49-F238E27FC236}">
                  <a16:creationId xmlns:a16="http://schemas.microsoft.com/office/drawing/2014/main" id="{384B02A7-DFB8-2FFA-3FB3-AF21E005681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5;p61">
              <a:extLst>
                <a:ext uri="{FF2B5EF4-FFF2-40B4-BE49-F238E27FC236}">
                  <a16:creationId xmlns:a16="http://schemas.microsoft.com/office/drawing/2014/main" id="{4429670A-FEAF-ABAB-E71C-CD37178EC87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6;p61">
              <a:extLst>
                <a:ext uri="{FF2B5EF4-FFF2-40B4-BE49-F238E27FC236}">
                  <a16:creationId xmlns:a16="http://schemas.microsoft.com/office/drawing/2014/main" id="{C3311867-B749-625C-F6B4-5E9F0CE42E4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7;p61">
              <a:extLst>
                <a:ext uri="{FF2B5EF4-FFF2-40B4-BE49-F238E27FC236}">
                  <a16:creationId xmlns:a16="http://schemas.microsoft.com/office/drawing/2014/main" id="{8600B7C8-8F97-1ECA-F187-D10E8C6C716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8;p61">
              <a:extLst>
                <a:ext uri="{FF2B5EF4-FFF2-40B4-BE49-F238E27FC236}">
                  <a16:creationId xmlns:a16="http://schemas.microsoft.com/office/drawing/2014/main" id="{69DFE61B-374B-9D81-02FC-20E3676E19A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9;p61">
              <a:extLst>
                <a:ext uri="{FF2B5EF4-FFF2-40B4-BE49-F238E27FC236}">
                  <a16:creationId xmlns:a16="http://schemas.microsoft.com/office/drawing/2014/main" id="{E252F25D-3AF8-3F39-04A3-6BE722F0848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0;p61">
              <a:extLst>
                <a:ext uri="{FF2B5EF4-FFF2-40B4-BE49-F238E27FC236}">
                  <a16:creationId xmlns:a16="http://schemas.microsoft.com/office/drawing/2014/main" id="{33324733-396E-D800-5137-E71C01867B0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1;p61">
              <a:extLst>
                <a:ext uri="{FF2B5EF4-FFF2-40B4-BE49-F238E27FC236}">
                  <a16:creationId xmlns:a16="http://schemas.microsoft.com/office/drawing/2014/main" id="{CA1D11A4-6EB3-C22A-ED42-15E742C440B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2;p61">
              <a:extLst>
                <a:ext uri="{FF2B5EF4-FFF2-40B4-BE49-F238E27FC236}">
                  <a16:creationId xmlns:a16="http://schemas.microsoft.com/office/drawing/2014/main" id="{71E28165-D46A-9A27-E687-DD70C71C2D4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3;p61">
              <a:extLst>
                <a:ext uri="{FF2B5EF4-FFF2-40B4-BE49-F238E27FC236}">
                  <a16:creationId xmlns:a16="http://schemas.microsoft.com/office/drawing/2014/main" id="{02B57146-2529-497B-F7D7-FEF0A46A429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4;p61">
              <a:extLst>
                <a:ext uri="{FF2B5EF4-FFF2-40B4-BE49-F238E27FC236}">
                  <a16:creationId xmlns:a16="http://schemas.microsoft.com/office/drawing/2014/main" id="{DE7DBFA7-A694-E830-58E3-F6541F42E5E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Immagine 44" descr="Immagine che contiene atletica leggera, sport, persona, Sport&#10;&#10;Descrizione generata automaticamente">
            <a:extLst>
              <a:ext uri="{FF2B5EF4-FFF2-40B4-BE49-F238E27FC236}">
                <a16:creationId xmlns:a16="http://schemas.microsoft.com/office/drawing/2014/main" id="{925262E5-1DAE-5B82-73AD-3FC1E918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8" y="3098679"/>
            <a:ext cx="1700093" cy="1700093"/>
          </a:xfrm>
          <a:prstGeom prst="rect">
            <a:avLst/>
          </a:prstGeom>
        </p:spPr>
      </p:pic>
      <p:pic>
        <p:nvPicPr>
          <p:cNvPr id="49" name="Immagine 48" descr="Immagine che contiene vestiti, persona, neve, aria aperta&#10;&#10;Descrizione generata automaticamente">
            <a:extLst>
              <a:ext uri="{FF2B5EF4-FFF2-40B4-BE49-F238E27FC236}">
                <a16:creationId xmlns:a16="http://schemas.microsoft.com/office/drawing/2014/main" id="{986D8250-EFE7-D4A6-8E6D-21D70DF5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15" y="1391950"/>
            <a:ext cx="1700094" cy="1700094"/>
          </a:xfrm>
          <a:prstGeom prst="rect">
            <a:avLst/>
          </a:prstGeom>
        </p:spPr>
      </p:pic>
      <p:pic>
        <p:nvPicPr>
          <p:cNvPr id="51" name="Immagine 50" descr="Immagine che contiene sport, boxe, persona, muscolo&#10;&#10;Descrizione generata automaticamente">
            <a:extLst>
              <a:ext uri="{FF2B5EF4-FFF2-40B4-BE49-F238E27FC236}">
                <a16:creationId xmlns:a16="http://schemas.microsoft.com/office/drawing/2014/main" id="{197275E0-DC35-80FF-E8D0-4A26BEA23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623" y="3098679"/>
            <a:ext cx="1707418" cy="1707418"/>
          </a:xfrm>
          <a:prstGeom prst="rect">
            <a:avLst/>
          </a:prstGeom>
        </p:spPr>
      </p:pic>
      <p:pic>
        <p:nvPicPr>
          <p:cNvPr id="53" name="Immagine 52" descr="Immagine che contiene Viso umano, occhiali, occhiale, Accessorio di moda&#10;&#10;Descrizione generata automaticamente">
            <a:extLst>
              <a:ext uri="{FF2B5EF4-FFF2-40B4-BE49-F238E27FC236}">
                <a16:creationId xmlns:a16="http://schemas.microsoft.com/office/drawing/2014/main" id="{88155353-755B-71BC-A057-525D100E7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229" y="1391950"/>
            <a:ext cx="1700094" cy="1700094"/>
          </a:xfrm>
          <a:prstGeom prst="rect">
            <a:avLst/>
          </a:prstGeom>
        </p:spPr>
      </p:pic>
      <p:sp>
        <p:nvSpPr>
          <p:cNvPr id="54" name="Google Shape;18864;p88">
            <a:extLst>
              <a:ext uri="{FF2B5EF4-FFF2-40B4-BE49-F238E27FC236}">
                <a16:creationId xmlns:a16="http://schemas.microsoft.com/office/drawing/2014/main" id="{A208EAF6-9E98-7C1A-3A5C-07438846343B}"/>
              </a:ext>
            </a:extLst>
          </p:cNvPr>
          <p:cNvSpPr txBox="1"/>
          <p:nvPr/>
        </p:nvSpPr>
        <p:spPr>
          <a:xfrm flipH="1">
            <a:off x="4698059" y="2140396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2.1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" name="Google Shape;18864;p88">
            <a:extLst>
              <a:ext uri="{FF2B5EF4-FFF2-40B4-BE49-F238E27FC236}">
                <a16:creationId xmlns:a16="http://schemas.microsoft.com/office/drawing/2014/main" id="{76DB2DBA-DFFA-678D-4DBD-B7531379D8AA}"/>
              </a:ext>
            </a:extLst>
          </p:cNvPr>
          <p:cNvSpPr txBox="1"/>
          <p:nvPr/>
        </p:nvSpPr>
        <p:spPr>
          <a:xfrm flipH="1">
            <a:off x="6995076" y="3226368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xl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18864;p88">
            <a:extLst>
              <a:ext uri="{FF2B5EF4-FFF2-40B4-BE49-F238E27FC236}">
                <a16:creationId xmlns:a16="http://schemas.microsoft.com/office/drawing/2014/main" id="{FDE2C7F9-AE6F-FFB9-6F4E-B22A9F27A37F}"/>
              </a:ext>
            </a:extLst>
          </p:cNvPr>
          <p:cNvSpPr txBox="1"/>
          <p:nvPr/>
        </p:nvSpPr>
        <p:spPr>
          <a:xfrm flipH="1">
            <a:off x="2620062" y="3270940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DeepFloyd</a:t>
            </a:r>
            <a:r>
              <a:rPr lang="it-IT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IF</a:t>
            </a:r>
          </a:p>
        </p:txBody>
      </p:sp>
    </p:spTree>
    <p:extLst>
      <p:ext uri="{BB962C8B-B14F-4D97-AF65-F5344CB8AC3E}">
        <p14:creationId xmlns:p14="http://schemas.microsoft.com/office/powerpoint/2010/main" val="25787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used MobileNetv2 as a base model and trained it using a split of </a:t>
            </a:r>
            <a:r>
              <a:rPr lang="en" i="1" dirty="0"/>
              <a:t>(0.8, 0.1 , 0.1) </a:t>
            </a:r>
            <a:r>
              <a:rPr lang="en" dirty="0"/>
              <a:t>of the dataset.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explored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model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best </a:t>
            </a:r>
            <a:r>
              <a:rPr lang="it-IT" dirty="0" err="1"/>
              <a:t>accuracy</a:t>
            </a:r>
            <a:r>
              <a:rPr lang="it-IT" dirty="0"/>
              <a:t> with the limited </a:t>
            </a:r>
            <a:r>
              <a:rPr lang="it-IT" dirty="0" err="1"/>
              <a:t>resources</a:t>
            </a:r>
            <a:r>
              <a:rPr lang="it-IT" dirty="0"/>
              <a:t> of colab.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Base net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Different Approaches 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model has been evaluated so to have an overview of its performance.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Monitoring Performances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332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197555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models: v1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58709A1-0882-47D1-1B59-D38DF0BB6C66}"/>
              </a:ext>
            </a:extLst>
          </p:cNvPr>
          <p:cNvSpPr/>
          <p:nvPr/>
        </p:nvSpPr>
        <p:spPr>
          <a:xfrm>
            <a:off x="428579" y="1862991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F9374F-9880-C98E-1A25-CE92AA7DB50E}"/>
              </a:ext>
            </a:extLst>
          </p:cNvPr>
          <p:cNvSpPr/>
          <p:nvPr/>
        </p:nvSpPr>
        <p:spPr>
          <a:xfrm>
            <a:off x="428578" y="3037249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256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6CE3FC1-B57D-19C5-32D0-08E3502ABA21}"/>
              </a:ext>
            </a:extLst>
          </p:cNvPr>
          <p:cNvSpPr/>
          <p:nvPr/>
        </p:nvSpPr>
        <p:spPr>
          <a:xfrm>
            <a:off x="428577" y="367006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5E746FF-35A0-DBDF-ABEF-F9D4B6F96894}"/>
              </a:ext>
            </a:extLst>
          </p:cNvPr>
          <p:cNvSpPr/>
          <p:nvPr/>
        </p:nvSpPr>
        <p:spPr>
          <a:xfrm>
            <a:off x="428577" y="4256993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778AF6-C5C0-025D-EB42-C8B11CC5DB11}"/>
              </a:ext>
            </a:extLst>
          </p:cNvPr>
          <p:cNvSpPr/>
          <p:nvPr/>
        </p:nvSpPr>
        <p:spPr>
          <a:xfrm>
            <a:off x="428579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0DBAA21-893D-631A-ED2C-0B29B476268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1155015" y="1708380"/>
            <a:ext cx="0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338D3BC-F8E1-4D4E-D272-92A1770527B7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flipH="1">
            <a:off x="1155012" y="2341191"/>
            <a:ext cx="3" cy="10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096249-7668-5B47-9124-6178B38F7BF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155013" y="3515449"/>
            <a:ext cx="1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F3FA9DF-9A40-3198-D693-1D90BE4CD0C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5013" y="4148260"/>
            <a:ext cx="0" cy="10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2724950" y="1230180"/>
            <a:ext cx="4724700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with the last 5 layers unlocked. 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BEA29E9-E7F6-7F16-4DB6-35201479E6D8}"/>
              </a:ext>
            </a:extLst>
          </p:cNvPr>
          <p:cNvSpPr/>
          <p:nvPr/>
        </p:nvSpPr>
        <p:spPr>
          <a:xfrm>
            <a:off x="428576" y="2450568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1827880-9648-94CF-46E4-A8A5A101368A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1155012" y="2928768"/>
            <a:ext cx="2" cy="10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7" name="Google Shape;12972;p61">
            <a:extLst>
              <a:ext uri="{FF2B5EF4-FFF2-40B4-BE49-F238E27FC236}">
                <a16:creationId xmlns:a16="http://schemas.microsoft.com/office/drawing/2014/main" id="{E44B2B6D-A1CF-1BA2-C256-671A36165C6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8" name="Google Shape;12973;p61">
              <a:extLst>
                <a:ext uri="{FF2B5EF4-FFF2-40B4-BE49-F238E27FC236}">
                  <a16:creationId xmlns:a16="http://schemas.microsoft.com/office/drawing/2014/main" id="{C0FDAD8C-3F3A-2E4A-7E9C-6AFF2C7B0E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4;p61">
              <a:extLst>
                <a:ext uri="{FF2B5EF4-FFF2-40B4-BE49-F238E27FC236}">
                  <a16:creationId xmlns:a16="http://schemas.microsoft.com/office/drawing/2014/main" id="{2CB8895F-3DCB-E073-83FE-FD6D44C54C6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5;p61">
              <a:extLst>
                <a:ext uri="{FF2B5EF4-FFF2-40B4-BE49-F238E27FC236}">
                  <a16:creationId xmlns:a16="http://schemas.microsoft.com/office/drawing/2014/main" id="{DDF748C4-B4FF-1128-4436-3A0AEB3EE77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6;p61">
              <a:extLst>
                <a:ext uri="{FF2B5EF4-FFF2-40B4-BE49-F238E27FC236}">
                  <a16:creationId xmlns:a16="http://schemas.microsoft.com/office/drawing/2014/main" id="{285B8AA3-1850-B0C0-A67C-0ED33CEAE62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7;p61">
              <a:extLst>
                <a:ext uri="{FF2B5EF4-FFF2-40B4-BE49-F238E27FC236}">
                  <a16:creationId xmlns:a16="http://schemas.microsoft.com/office/drawing/2014/main" id="{34D6D992-623F-5F7F-1739-3D64C7FCA1D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8;p61">
              <a:extLst>
                <a:ext uri="{FF2B5EF4-FFF2-40B4-BE49-F238E27FC236}">
                  <a16:creationId xmlns:a16="http://schemas.microsoft.com/office/drawing/2014/main" id="{C0119549-3998-6BD2-0F34-4392935A7E0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9;p61">
              <a:extLst>
                <a:ext uri="{FF2B5EF4-FFF2-40B4-BE49-F238E27FC236}">
                  <a16:creationId xmlns:a16="http://schemas.microsoft.com/office/drawing/2014/main" id="{B2E5A83D-EAD2-BA3C-4579-E7C953E94DB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0;p61">
              <a:extLst>
                <a:ext uri="{FF2B5EF4-FFF2-40B4-BE49-F238E27FC236}">
                  <a16:creationId xmlns:a16="http://schemas.microsoft.com/office/drawing/2014/main" id="{74D85A16-CEEE-3FC4-19EC-F3757D7E39D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1;p61">
              <a:extLst>
                <a:ext uri="{FF2B5EF4-FFF2-40B4-BE49-F238E27FC236}">
                  <a16:creationId xmlns:a16="http://schemas.microsoft.com/office/drawing/2014/main" id="{B4A88129-49A8-2E56-4FD9-21085B7378B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2;p61">
              <a:extLst>
                <a:ext uri="{FF2B5EF4-FFF2-40B4-BE49-F238E27FC236}">
                  <a16:creationId xmlns:a16="http://schemas.microsoft.com/office/drawing/2014/main" id="{C9C41BC2-9BE9-9343-6D25-220BA15E858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3;p61">
              <a:extLst>
                <a:ext uri="{FF2B5EF4-FFF2-40B4-BE49-F238E27FC236}">
                  <a16:creationId xmlns:a16="http://schemas.microsoft.com/office/drawing/2014/main" id="{E2438AB9-D7D7-7D76-77DF-F45E9A50F95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4;p61">
              <a:extLst>
                <a:ext uri="{FF2B5EF4-FFF2-40B4-BE49-F238E27FC236}">
                  <a16:creationId xmlns:a16="http://schemas.microsoft.com/office/drawing/2014/main" id="{4F27DCE2-56B5-71C5-9DF6-4A2063E37FC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972;p61">
            <a:extLst>
              <a:ext uri="{FF2B5EF4-FFF2-40B4-BE49-F238E27FC236}">
                <a16:creationId xmlns:a16="http://schemas.microsoft.com/office/drawing/2014/main" id="{03094BC1-56FC-E8C9-783B-F300F82DA14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1" name="Google Shape;12973;p61">
              <a:extLst>
                <a:ext uri="{FF2B5EF4-FFF2-40B4-BE49-F238E27FC236}">
                  <a16:creationId xmlns:a16="http://schemas.microsoft.com/office/drawing/2014/main" id="{329501BF-3F8B-B5BA-33B1-6CDE9F2ECA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4;p61">
              <a:extLst>
                <a:ext uri="{FF2B5EF4-FFF2-40B4-BE49-F238E27FC236}">
                  <a16:creationId xmlns:a16="http://schemas.microsoft.com/office/drawing/2014/main" id="{1E350823-CDA2-E071-9B00-87D9F46BA63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5;p61">
              <a:extLst>
                <a:ext uri="{FF2B5EF4-FFF2-40B4-BE49-F238E27FC236}">
                  <a16:creationId xmlns:a16="http://schemas.microsoft.com/office/drawing/2014/main" id="{2A54F63C-9C24-4F14-57B1-B62CDA03B72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6;p61">
              <a:extLst>
                <a:ext uri="{FF2B5EF4-FFF2-40B4-BE49-F238E27FC236}">
                  <a16:creationId xmlns:a16="http://schemas.microsoft.com/office/drawing/2014/main" id="{B9D4718B-B635-101F-B561-F3BF40BE1A0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77;p61">
              <a:extLst>
                <a:ext uri="{FF2B5EF4-FFF2-40B4-BE49-F238E27FC236}">
                  <a16:creationId xmlns:a16="http://schemas.microsoft.com/office/drawing/2014/main" id="{5459D65A-01F4-1145-42A9-287ECEE3C9A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78;p61">
              <a:extLst>
                <a:ext uri="{FF2B5EF4-FFF2-40B4-BE49-F238E27FC236}">
                  <a16:creationId xmlns:a16="http://schemas.microsoft.com/office/drawing/2014/main" id="{B72D05BF-063E-6ACF-8B2D-C497F4B7E6E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79;p61">
              <a:extLst>
                <a:ext uri="{FF2B5EF4-FFF2-40B4-BE49-F238E27FC236}">
                  <a16:creationId xmlns:a16="http://schemas.microsoft.com/office/drawing/2014/main" id="{19194762-C56B-8BEB-B3C2-665486E2EC1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0;p61">
              <a:extLst>
                <a:ext uri="{FF2B5EF4-FFF2-40B4-BE49-F238E27FC236}">
                  <a16:creationId xmlns:a16="http://schemas.microsoft.com/office/drawing/2014/main" id="{C31D1989-B646-5789-8BB1-BA0F8C60A53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1;p61">
              <a:extLst>
                <a:ext uri="{FF2B5EF4-FFF2-40B4-BE49-F238E27FC236}">
                  <a16:creationId xmlns:a16="http://schemas.microsoft.com/office/drawing/2014/main" id="{4EC701A0-7103-022B-A117-A2CEF69000D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2;p61">
              <a:extLst>
                <a:ext uri="{FF2B5EF4-FFF2-40B4-BE49-F238E27FC236}">
                  <a16:creationId xmlns:a16="http://schemas.microsoft.com/office/drawing/2014/main" id="{1D4785DB-DD34-D644-CE4F-2D119CD772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83;p61">
              <a:extLst>
                <a:ext uri="{FF2B5EF4-FFF2-40B4-BE49-F238E27FC236}">
                  <a16:creationId xmlns:a16="http://schemas.microsoft.com/office/drawing/2014/main" id="{B6B6CA9F-B995-7A51-BA6D-3C8DAE99F27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84;p61">
              <a:extLst>
                <a:ext uri="{FF2B5EF4-FFF2-40B4-BE49-F238E27FC236}">
                  <a16:creationId xmlns:a16="http://schemas.microsoft.com/office/drawing/2014/main" id="{D18C35F8-6CD9-297F-352A-7E5BBC62C41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2972;p61">
            <a:extLst>
              <a:ext uri="{FF2B5EF4-FFF2-40B4-BE49-F238E27FC236}">
                <a16:creationId xmlns:a16="http://schemas.microsoft.com/office/drawing/2014/main" id="{F55BEF47-61B5-73B2-1612-63E0783FC452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4" name="Google Shape;12973;p61">
              <a:extLst>
                <a:ext uri="{FF2B5EF4-FFF2-40B4-BE49-F238E27FC236}">
                  <a16:creationId xmlns:a16="http://schemas.microsoft.com/office/drawing/2014/main" id="{F0BDF458-3BED-C0CD-7BE8-AC7AE079819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4;p61">
              <a:extLst>
                <a:ext uri="{FF2B5EF4-FFF2-40B4-BE49-F238E27FC236}">
                  <a16:creationId xmlns:a16="http://schemas.microsoft.com/office/drawing/2014/main" id="{6F0CAD94-552B-C39C-18CA-0E98947BCEF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5;p61">
              <a:extLst>
                <a:ext uri="{FF2B5EF4-FFF2-40B4-BE49-F238E27FC236}">
                  <a16:creationId xmlns:a16="http://schemas.microsoft.com/office/drawing/2014/main" id="{36753283-3FC4-ED90-CB73-39210E1BD26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6;p61">
              <a:extLst>
                <a:ext uri="{FF2B5EF4-FFF2-40B4-BE49-F238E27FC236}">
                  <a16:creationId xmlns:a16="http://schemas.microsoft.com/office/drawing/2014/main" id="{36C58DF2-563A-EBD5-FEA1-B8102EDA2C9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77;p61">
              <a:extLst>
                <a:ext uri="{FF2B5EF4-FFF2-40B4-BE49-F238E27FC236}">
                  <a16:creationId xmlns:a16="http://schemas.microsoft.com/office/drawing/2014/main" id="{23DA0A97-5F58-4A07-DABC-121E0693BBC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78;p61">
              <a:extLst>
                <a:ext uri="{FF2B5EF4-FFF2-40B4-BE49-F238E27FC236}">
                  <a16:creationId xmlns:a16="http://schemas.microsoft.com/office/drawing/2014/main" id="{1D5D1FC0-3462-41A7-FC39-1723FA94FA7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79;p61">
              <a:extLst>
                <a:ext uri="{FF2B5EF4-FFF2-40B4-BE49-F238E27FC236}">
                  <a16:creationId xmlns:a16="http://schemas.microsoft.com/office/drawing/2014/main" id="{4F441173-47ED-5FBE-6F97-10160753990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0;p61">
              <a:extLst>
                <a:ext uri="{FF2B5EF4-FFF2-40B4-BE49-F238E27FC236}">
                  <a16:creationId xmlns:a16="http://schemas.microsoft.com/office/drawing/2014/main" id="{9CD568E7-E520-4EFB-0AB0-D3CD63AD4B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1;p61">
              <a:extLst>
                <a:ext uri="{FF2B5EF4-FFF2-40B4-BE49-F238E27FC236}">
                  <a16:creationId xmlns:a16="http://schemas.microsoft.com/office/drawing/2014/main" id="{8BF0B310-261A-782A-02A3-1DEB786BC6D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82;p61">
              <a:extLst>
                <a:ext uri="{FF2B5EF4-FFF2-40B4-BE49-F238E27FC236}">
                  <a16:creationId xmlns:a16="http://schemas.microsoft.com/office/drawing/2014/main" id="{52E2E4DD-DBE1-F105-FB72-0C4A89DE498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83;p61">
              <a:extLst>
                <a:ext uri="{FF2B5EF4-FFF2-40B4-BE49-F238E27FC236}">
                  <a16:creationId xmlns:a16="http://schemas.microsoft.com/office/drawing/2014/main" id="{D2F99C14-9E4F-7D7A-656E-6E3B789E2F1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84;p61">
              <a:extLst>
                <a:ext uri="{FF2B5EF4-FFF2-40B4-BE49-F238E27FC236}">
                  <a16:creationId xmlns:a16="http://schemas.microsoft.com/office/drawing/2014/main" id="{C42865BF-C85C-9786-3E62-A02B43AC79C2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dirty="0"/>
              <a:t> </a:t>
            </a:r>
            <a:r>
              <a:rPr lang="en-US" b="1" dirty="0"/>
              <a:t>v2</a:t>
            </a:r>
            <a:r>
              <a:rPr lang="en-US" dirty="0"/>
              <a:t> 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with the last 5 layers unlocked. 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6B856D-4F2B-D9D2-73FC-1A8084511696}"/>
              </a:ext>
            </a:extLst>
          </p:cNvPr>
          <p:cNvSpPr/>
          <p:nvPr/>
        </p:nvSpPr>
        <p:spPr>
          <a:xfrm>
            <a:off x="428574" y="1900965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291F48-90E2-8F1E-DCD0-9E2899A58D5B}"/>
              </a:ext>
            </a:extLst>
          </p:cNvPr>
          <p:cNvSpPr/>
          <p:nvPr/>
        </p:nvSpPr>
        <p:spPr>
          <a:xfrm>
            <a:off x="428578" y="32283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4846D4E-F1B8-1802-0B79-9C1F1F0C8B35}"/>
              </a:ext>
            </a:extLst>
          </p:cNvPr>
          <p:cNvSpPr/>
          <p:nvPr/>
        </p:nvSpPr>
        <p:spPr>
          <a:xfrm>
            <a:off x="428578" y="39456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512241B-1EB3-190F-C12C-E174C55DE557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E41DD55-86F3-CFF0-53D7-4FF07A90B3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5014" y="3706577"/>
            <a:ext cx="0" cy="23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2EFD692-6E12-F60C-0E13-9869A659F297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>
            <a:off x="1155010" y="2379165"/>
            <a:ext cx="1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AFA2B26-C9D7-BDEC-179A-89FB8A491E89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1155010" y="1708380"/>
            <a:ext cx="2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Google Shape;12952;p61">
            <a:extLst>
              <a:ext uri="{FF2B5EF4-FFF2-40B4-BE49-F238E27FC236}">
                <a16:creationId xmlns:a16="http://schemas.microsoft.com/office/drawing/2014/main" id="{698A011F-C215-2D83-F96A-E91DB23E4A23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v2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B1A7AF7-7427-0226-1C00-628AD24721AE}"/>
              </a:ext>
            </a:extLst>
          </p:cNvPr>
          <p:cNvSpPr/>
          <p:nvPr/>
        </p:nvSpPr>
        <p:spPr>
          <a:xfrm>
            <a:off x="428575" y="257175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E0ABEFD-2C02-BA98-D5AA-857A916778AF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1155011" y="3049950"/>
            <a:ext cx="3" cy="17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oogle Shape;12972;p61">
            <a:extLst>
              <a:ext uri="{FF2B5EF4-FFF2-40B4-BE49-F238E27FC236}">
                <a16:creationId xmlns:a16="http://schemas.microsoft.com/office/drawing/2014/main" id="{6FED4C72-F9C5-6AC2-A5F6-9070B27B123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4" name="Google Shape;12973;p61">
              <a:extLst>
                <a:ext uri="{FF2B5EF4-FFF2-40B4-BE49-F238E27FC236}">
                  <a16:creationId xmlns:a16="http://schemas.microsoft.com/office/drawing/2014/main" id="{3D1C7710-A629-7DF4-409F-F42F29A1F91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4;p61">
              <a:extLst>
                <a:ext uri="{FF2B5EF4-FFF2-40B4-BE49-F238E27FC236}">
                  <a16:creationId xmlns:a16="http://schemas.microsoft.com/office/drawing/2014/main" id="{A1DF4745-761A-12A6-EC41-271A2AD92F4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5;p61">
              <a:extLst>
                <a:ext uri="{FF2B5EF4-FFF2-40B4-BE49-F238E27FC236}">
                  <a16:creationId xmlns:a16="http://schemas.microsoft.com/office/drawing/2014/main" id="{357A6824-ACA0-32AA-9661-36A80C9E9BF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6;p61">
              <a:extLst>
                <a:ext uri="{FF2B5EF4-FFF2-40B4-BE49-F238E27FC236}">
                  <a16:creationId xmlns:a16="http://schemas.microsoft.com/office/drawing/2014/main" id="{37B94377-6FE4-6D7D-96AC-09FF66022B6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7;p61">
              <a:extLst>
                <a:ext uri="{FF2B5EF4-FFF2-40B4-BE49-F238E27FC236}">
                  <a16:creationId xmlns:a16="http://schemas.microsoft.com/office/drawing/2014/main" id="{BD5D214E-B1A9-0965-6A79-9A16A65AEB4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8;p61">
              <a:extLst>
                <a:ext uri="{FF2B5EF4-FFF2-40B4-BE49-F238E27FC236}">
                  <a16:creationId xmlns:a16="http://schemas.microsoft.com/office/drawing/2014/main" id="{67B87C0C-0BBF-2761-6E48-232228F12FB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9;p61">
              <a:extLst>
                <a:ext uri="{FF2B5EF4-FFF2-40B4-BE49-F238E27FC236}">
                  <a16:creationId xmlns:a16="http://schemas.microsoft.com/office/drawing/2014/main" id="{477F335E-4DF6-60E6-D4B0-00B4EC2AFDF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0;p61">
              <a:extLst>
                <a:ext uri="{FF2B5EF4-FFF2-40B4-BE49-F238E27FC236}">
                  <a16:creationId xmlns:a16="http://schemas.microsoft.com/office/drawing/2014/main" id="{004BEF51-C3EE-4600-B022-84EADA17478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81;p61">
              <a:extLst>
                <a:ext uri="{FF2B5EF4-FFF2-40B4-BE49-F238E27FC236}">
                  <a16:creationId xmlns:a16="http://schemas.microsoft.com/office/drawing/2014/main" id="{DFC535CE-79D8-5AE1-3615-B6B06B0244A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2;p61">
              <a:extLst>
                <a:ext uri="{FF2B5EF4-FFF2-40B4-BE49-F238E27FC236}">
                  <a16:creationId xmlns:a16="http://schemas.microsoft.com/office/drawing/2014/main" id="{AEFBCFB3-729E-2F77-3857-DC9CAE49F2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3;p61">
              <a:extLst>
                <a:ext uri="{FF2B5EF4-FFF2-40B4-BE49-F238E27FC236}">
                  <a16:creationId xmlns:a16="http://schemas.microsoft.com/office/drawing/2014/main" id="{CDE35215-F4C9-BB1D-BE1B-D9372BEA34A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4;p61">
              <a:extLst>
                <a:ext uri="{FF2B5EF4-FFF2-40B4-BE49-F238E27FC236}">
                  <a16:creationId xmlns:a16="http://schemas.microsoft.com/office/drawing/2014/main" id="{ED8FA135-435D-1CDD-9FE2-FD4ABC7F80B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972;p61">
            <a:extLst>
              <a:ext uri="{FF2B5EF4-FFF2-40B4-BE49-F238E27FC236}">
                <a16:creationId xmlns:a16="http://schemas.microsoft.com/office/drawing/2014/main" id="{A50CDAD3-A274-09FB-222B-C40E27EAE7F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8" name="Google Shape;12973;p61">
              <a:extLst>
                <a:ext uri="{FF2B5EF4-FFF2-40B4-BE49-F238E27FC236}">
                  <a16:creationId xmlns:a16="http://schemas.microsoft.com/office/drawing/2014/main" id="{3AD69694-63A7-A4DA-46E1-9E22140434F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4;p61">
              <a:extLst>
                <a:ext uri="{FF2B5EF4-FFF2-40B4-BE49-F238E27FC236}">
                  <a16:creationId xmlns:a16="http://schemas.microsoft.com/office/drawing/2014/main" id="{1BB4D7D4-DE3E-C2CB-1063-B20D37B6F46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5;p61">
              <a:extLst>
                <a:ext uri="{FF2B5EF4-FFF2-40B4-BE49-F238E27FC236}">
                  <a16:creationId xmlns:a16="http://schemas.microsoft.com/office/drawing/2014/main" id="{1CCB634A-EFF8-1870-E57B-A506C9DF7D5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76;p61">
              <a:extLst>
                <a:ext uri="{FF2B5EF4-FFF2-40B4-BE49-F238E27FC236}">
                  <a16:creationId xmlns:a16="http://schemas.microsoft.com/office/drawing/2014/main" id="{6E9C823C-630D-AF04-6E21-DBBD52FA0AF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7;p61">
              <a:extLst>
                <a:ext uri="{FF2B5EF4-FFF2-40B4-BE49-F238E27FC236}">
                  <a16:creationId xmlns:a16="http://schemas.microsoft.com/office/drawing/2014/main" id="{1C933478-E958-1EF3-26F4-17936B8D711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8;p61">
              <a:extLst>
                <a:ext uri="{FF2B5EF4-FFF2-40B4-BE49-F238E27FC236}">
                  <a16:creationId xmlns:a16="http://schemas.microsoft.com/office/drawing/2014/main" id="{794D5B3E-ACD8-0EAD-86C2-63A01FEFC0AC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9;p61">
              <a:extLst>
                <a:ext uri="{FF2B5EF4-FFF2-40B4-BE49-F238E27FC236}">
                  <a16:creationId xmlns:a16="http://schemas.microsoft.com/office/drawing/2014/main" id="{014B6597-6FEC-1568-CCBC-8EEC96A4875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0;p61">
              <a:extLst>
                <a:ext uri="{FF2B5EF4-FFF2-40B4-BE49-F238E27FC236}">
                  <a16:creationId xmlns:a16="http://schemas.microsoft.com/office/drawing/2014/main" id="{C088AB8A-86E5-0073-52B7-C39038BC692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1;p61">
              <a:extLst>
                <a:ext uri="{FF2B5EF4-FFF2-40B4-BE49-F238E27FC236}">
                  <a16:creationId xmlns:a16="http://schemas.microsoft.com/office/drawing/2014/main" id="{D5A8D423-8CC2-44CC-414C-863AD688BE7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2;p61">
              <a:extLst>
                <a:ext uri="{FF2B5EF4-FFF2-40B4-BE49-F238E27FC236}">
                  <a16:creationId xmlns:a16="http://schemas.microsoft.com/office/drawing/2014/main" id="{114A5B20-8832-7B79-3AD9-242BB3A159A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3;p61">
              <a:extLst>
                <a:ext uri="{FF2B5EF4-FFF2-40B4-BE49-F238E27FC236}">
                  <a16:creationId xmlns:a16="http://schemas.microsoft.com/office/drawing/2014/main" id="{23D40E8E-DAA3-92AB-A5AD-76180924CEF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4;p61">
              <a:extLst>
                <a:ext uri="{FF2B5EF4-FFF2-40B4-BE49-F238E27FC236}">
                  <a16:creationId xmlns:a16="http://schemas.microsoft.com/office/drawing/2014/main" id="{2E24FAB1-28DA-B28E-A721-4954990F56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2972;p61">
            <a:extLst>
              <a:ext uri="{FF2B5EF4-FFF2-40B4-BE49-F238E27FC236}">
                <a16:creationId xmlns:a16="http://schemas.microsoft.com/office/drawing/2014/main" id="{8D559E26-6E4F-FF35-F38C-B1D252E7B8E1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1" name="Google Shape;12973;p61">
              <a:extLst>
                <a:ext uri="{FF2B5EF4-FFF2-40B4-BE49-F238E27FC236}">
                  <a16:creationId xmlns:a16="http://schemas.microsoft.com/office/drawing/2014/main" id="{61C9F984-6C67-3CBC-7544-E2844C7EC16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4;p61">
              <a:extLst>
                <a:ext uri="{FF2B5EF4-FFF2-40B4-BE49-F238E27FC236}">
                  <a16:creationId xmlns:a16="http://schemas.microsoft.com/office/drawing/2014/main" id="{27A5DBB2-D024-602B-CE21-A63DCA95BEC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5;p61">
              <a:extLst>
                <a:ext uri="{FF2B5EF4-FFF2-40B4-BE49-F238E27FC236}">
                  <a16:creationId xmlns:a16="http://schemas.microsoft.com/office/drawing/2014/main" id="{1DA75E3E-8F83-AFBB-183D-22084FCC5A0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76;p61">
              <a:extLst>
                <a:ext uri="{FF2B5EF4-FFF2-40B4-BE49-F238E27FC236}">
                  <a16:creationId xmlns:a16="http://schemas.microsoft.com/office/drawing/2014/main" id="{FAB4F9C3-A9FA-6DC1-404B-8DDBF4D8A70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7;p61">
              <a:extLst>
                <a:ext uri="{FF2B5EF4-FFF2-40B4-BE49-F238E27FC236}">
                  <a16:creationId xmlns:a16="http://schemas.microsoft.com/office/drawing/2014/main" id="{29FCD4FB-70BD-443E-5764-63FD27B8B62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8;p61">
              <a:extLst>
                <a:ext uri="{FF2B5EF4-FFF2-40B4-BE49-F238E27FC236}">
                  <a16:creationId xmlns:a16="http://schemas.microsoft.com/office/drawing/2014/main" id="{489C788B-18C6-B0A1-0BA9-9D5DE31A1F2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9;p61">
              <a:extLst>
                <a:ext uri="{FF2B5EF4-FFF2-40B4-BE49-F238E27FC236}">
                  <a16:creationId xmlns:a16="http://schemas.microsoft.com/office/drawing/2014/main" id="{0468A7E0-8FAD-3877-4F1E-02FFF9042AF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0;p61">
              <a:extLst>
                <a:ext uri="{FF2B5EF4-FFF2-40B4-BE49-F238E27FC236}">
                  <a16:creationId xmlns:a16="http://schemas.microsoft.com/office/drawing/2014/main" id="{D575BE89-091E-D9D0-0CFA-D896C569607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81;p61">
              <a:extLst>
                <a:ext uri="{FF2B5EF4-FFF2-40B4-BE49-F238E27FC236}">
                  <a16:creationId xmlns:a16="http://schemas.microsoft.com/office/drawing/2014/main" id="{197FD8DB-5C0B-6322-FCDF-CF2492FF275C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82;p61">
              <a:extLst>
                <a:ext uri="{FF2B5EF4-FFF2-40B4-BE49-F238E27FC236}">
                  <a16:creationId xmlns:a16="http://schemas.microsoft.com/office/drawing/2014/main" id="{7E1370F4-4D99-B071-FC5F-2D29C0B081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3;p61">
              <a:extLst>
                <a:ext uri="{FF2B5EF4-FFF2-40B4-BE49-F238E27FC236}">
                  <a16:creationId xmlns:a16="http://schemas.microsoft.com/office/drawing/2014/main" id="{E535FEFC-F729-5C92-2EFA-F98D371EA34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4;p61">
              <a:extLst>
                <a:ext uri="{FF2B5EF4-FFF2-40B4-BE49-F238E27FC236}">
                  <a16:creationId xmlns:a16="http://schemas.microsoft.com/office/drawing/2014/main" id="{FD4D9E06-625B-F69E-4834-D9D4883713E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52593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947</Words>
  <Application>Microsoft Office PowerPoint</Application>
  <PresentationFormat>Presentazione su schermo (16:9)</PresentationFormat>
  <Paragraphs>163</Paragraphs>
  <Slides>24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Poppins SemiBold</vt:lpstr>
      <vt:lpstr>Poppins Light</vt:lpstr>
      <vt:lpstr>Arial</vt:lpstr>
      <vt:lpstr>Poppins</vt:lpstr>
      <vt:lpstr>Construction Project Proposal XL</vt:lpstr>
      <vt:lpstr>Construction Project Proposal </vt:lpstr>
      <vt:lpstr>Introduction: the idea</vt:lpstr>
      <vt:lpstr>The Idea</vt:lpstr>
      <vt:lpstr>Key Points</vt:lpstr>
      <vt:lpstr>Dataset Creation</vt:lpstr>
      <vt:lpstr>Presentazione standard di PowerPoint</vt:lpstr>
      <vt:lpstr>Training the model</vt:lpstr>
      <vt:lpstr>The models: v1</vt:lpstr>
      <vt:lpstr>Presentazione standard di PowerPoint</vt:lpstr>
      <vt:lpstr>Presentazione standard di PowerPoint</vt:lpstr>
      <vt:lpstr>Training Results</vt:lpstr>
      <vt:lpstr>Presentazione standard di PowerPoint</vt:lpstr>
      <vt:lpstr>Presentazione standard di PowerPoint</vt:lpstr>
      <vt:lpstr>Efficency techniques</vt:lpstr>
      <vt:lpstr>Presentazione standard di PowerPoint</vt:lpstr>
      <vt:lpstr>Presentazione standard di PowerPoint</vt:lpstr>
      <vt:lpstr>Mobile Deployement</vt:lpstr>
      <vt:lpstr>Mobile Deployement:   inference</vt:lpstr>
      <vt:lpstr>Mobile deployment </vt:lpstr>
      <vt:lpstr>Presentazione standard di PowerPoint</vt:lpstr>
      <vt:lpstr>Sneak Peek</vt:lpstr>
      <vt:lpstr>Predicted Results</vt:lpstr>
      <vt:lpstr>Predicted Results</vt:lpstr>
      <vt:lpstr>Predicted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Mattia Aquilina</dc:creator>
  <cp:lastModifiedBy>Mattia Aquilina</cp:lastModifiedBy>
  <cp:revision>2</cp:revision>
  <dcterms:modified xsi:type="dcterms:W3CDTF">2024-07-16T14:56:25Z</dcterms:modified>
</cp:coreProperties>
</file>